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7" r:id="rId2"/>
    <p:sldId id="292" r:id="rId3"/>
    <p:sldId id="301" r:id="rId4"/>
    <p:sldId id="302" r:id="rId5"/>
    <p:sldId id="296" r:id="rId6"/>
    <p:sldId id="303" r:id="rId7"/>
    <p:sldId id="304" r:id="rId8"/>
    <p:sldId id="305" r:id="rId9"/>
    <p:sldId id="298" r:id="rId10"/>
    <p:sldId id="307" r:id="rId11"/>
    <p:sldId id="299" r:id="rId12"/>
    <p:sldId id="278" r:id="rId13"/>
    <p:sldId id="306" r:id="rId14"/>
  </p:sldIdLst>
  <p:sldSz cx="12192000" cy="6858000"/>
  <p:notesSz cx="6858000" cy="9144000"/>
  <p:embeddedFontLst>
    <p:embeddedFont>
      <p:font typeface="迷你简启体" charset="-122"/>
      <p:regular r:id="rId16"/>
    </p:embeddedFont>
    <p:embeddedFont>
      <p:font typeface="华文琥珀" pitchFamily="2" charset="-122"/>
      <p:regular r:id="rId17"/>
    </p:embeddedFont>
    <p:embeddedFont>
      <p:font typeface="Perpetua" pitchFamily="18" charset="0"/>
      <p:regular r:id="rId18"/>
      <p:bold r:id="rId19"/>
      <p:italic r:id="rId20"/>
      <p:boldItalic r:id="rId21"/>
    </p:embeddedFont>
    <p:embeddedFont>
      <p:font typeface="幼圆" pitchFamily="49" charset="-122"/>
      <p:regular r:id="rId22"/>
    </p:embeddedFont>
    <p:embeddedFont>
      <p:font typeface="黑体" pitchFamily="49" charset="-122"/>
      <p:regular r:id="rId23"/>
    </p:embeddedFont>
    <p:embeddedFont>
      <p:font typeface="Segoe UI" pitchFamily="34" charset="0"/>
      <p:regular r:id="rId24"/>
      <p:bold r:id="rId25"/>
      <p:italic r:id="rId26"/>
      <p:boldItalic r:id="rId27"/>
    </p:embeddedFont>
    <p:embeddedFont>
      <p:font typeface="微软雅黑" pitchFamily="34" charset="-122"/>
      <p:regular r:id="rId28"/>
      <p:bold r:id="rId29"/>
    </p:embeddedFont>
    <p:embeddedFont>
      <p:font typeface="Arial Unicode MS" pitchFamily="34" charset="-122"/>
      <p:regular r:id="rId30"/>
    </p:embeddedFon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FF"/>
    <a:srgbClr val="0000FF"/>
    <a:srgbClr val="FF66CC"/>
    <a:srgbClr val="CCECFF"/>
    <a:srgbClr val="FFFFFF"/>
    <a:srgbClr val="CC3300"/>
    <a:srgbClr val="00CC99"/>
    <a:srgbClr val="FFCC66"/>
    <a:srgbClr val="FFFFA7"/>
    <a:srgbClr val="FCFEA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4265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-366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BBF06-C0F1-4EEA-9161-94E5AE50D86A}" type="datetimeFigureOut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358CC-A703-4029-B39F-0A33770C7D5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98302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2838C-BFF6-44EE-AD8D-5776E64BEE18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83763630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9CA9-6F5A-421B-95A9-7871EC999B68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2508335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7A39-82AA-4E11-A7C9-5F620A269A31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1519482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1022-6ACA-4F55-B3A0-0BD25C3254E5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32828283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879A-9CBE-4B28-AD8B-12F5DF23C6A9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77306380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92DD-C6AF-4BE5-B518-78EF51980AF8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3779097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006E-3573-49D4-BEA0-7B5B64C8EDFE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18633987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5F6B-40D9-4ED2-9306-49B62633A4C2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61805955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bwu--阳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73624" y="147812"/>
            <a:ext cx="2366376" cy="320040"/>
            <a:chOff x="173624" y="147812"/>
            <a:chExt cx="1955391" cy="32004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4"/>
            <p:cNvSpPr txBox="1"/>
            <p:nvPr/>
          </p:nvSpPr>
          <p:spPr>
            <a:xfrm>
              <a:off x="173624" y="169333"/>
              <a:ext cx="14242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幼圆" pitchFamily="49" charset="-122"/>
                  <a:ea typeface="幼圆" pitchFamily="49" charset="-122"/>
                  <a:cs typeface="Arial Unicode MS" panose="020B0604020202020204" pitchFamily="34" charset="-122"/>
                </a:rPr>
                <a:t>阳天质量管理变革报告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幼圆" pitchFamily="49" charset="-122"/>
                <a:ea typeface="幼圆" pitchFamily="49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文本框 5"/>
            <p:cNvSpPr txBox="1"/>
            <p:nvPr/>
          </p:nvSpPr>
          <p:spPr>
            <a:xfrm>
              <a:off x="1636572" y="16933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  <a:latin typeface="幼圆" pitchFamily="49" charset="-122"/>
                  <a:ea typeface="幼圆" pitchFamily="49" charset="-122"/>
                  <a:cs typeface="Arial Unicode MS" panose="020B0604020202020204" pitchFamily="34" charset="-122"/>
                </a:rPr>
                <a:t>2016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幼圆" pitchFamily="49" charset="-122"/>
                <a:ea typeface="幼圆" pitchFamily="49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293646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EFE52-2D3F-4BD5-AFD2-08925509856C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16489967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C7CF-6A18-4EBB-9944-CC735FF06DA2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48105344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FC4C6-D029-4A02-8D8A-374C012F707B}" type="datetime1">
              <a:rPr lang="zh-CN" altLang="en-US" smtClean="0"/>
              <a:pPr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EA764-9A3F-4F6A-B636-243E8D961E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7649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幼圆" pitchFamily="49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w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hyperlink" Target="http://www.qinzhe.com/cn/solution/em.html" TargetMode="External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9.jpeg"/><Relationship Id="rId19" Type="http://schemas.openxmlformats.org/officeDocument/2006/relationships/hyperlink" Target="http://www.qinzhe.com/cn/solution/task.ht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1563241" y="2485336"/>
            <a:ext cx="9614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000" dirty="0" smtClean="0">
              <a:solidFill>
                <a:srgbClr val="3563A8"/>
              </a:solidFill>
              <a:latin typeface="迷你简启体" pitchFamily="65" charset="-122"/>
              <a:ea typeface="迷你简启体" pitchFamily="65" charset="-122"/>
            </a:endParaRPr>
          </a:p>
          <a:p>
            <a:pPr lvl="0" algn="ctr">
              <a:defRPr/>
            </a:pPr>
            <a:r>
              <a:rPr lang="en-US" altLang="zh-CN" sz="6000" dirty="0" smtClean="0">
                <a:latin typeface="华文琥珀" pitchFamily="2" charset="-122"/>
                <a:ea typeface="华文琥珀" pitchFamily="2" charset="-122"/>
              </a:rPr>
              <a:t>PEBS</a:t>
            </a:r>
            <a:r>
              <a:rPr lang="zh-CN" altLang="en-US" sz="6000" dirty="0" smtClean="0">
                <a:latin typeface="华文琥珀" pitchFamily="2" charset="-122"/>
                <a:ea typeface="华文琥珀" pitchFamily="2" charset="-122"/>
              </a:rPr>
              <a:t>系统与</a:t>
            </a:r>
            <a:r>
              <a:rPr lang="en-US" altLang="zh-CN" sz="6000" dirty="0" smtClean="0">
                <a:latin typeface="华文琥珀" pitchFamily="2" charset="-122"/>
                <a:ea typeface="华文琥珀" pitchFamily="2" charset="-122"/>
              </a:rPr>
              <a:t>K3</a:t>
            </a:r>
            <a:r>
              <a:rPr lang="zh-CN" altLang="en-US" sz="6000" dirty="0" smtClean="0">
                <a:latin typeface="华文琥珀" pitchFamily="2" charset="-122"/>
                <a:ea typeface="华文琥珀" pitchFamily="2" charset="-122"/>
              </a:rPr>
              <a:t>系统之对比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1501258" y="4037505"/>
            <a:ext cx="9662615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" y="0"/>
            <a:ext cx="12192000" cy="612000"/>
          </a:xfrm>
          <a:prstGeom prst="rect">
            <a:avLst/>
          </a:prstGeom>
          <a:solidFill>
            <a:srgbClr val="00CC99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为什么选型 </a:t>
            </a:r>
            <a:r>
              <a:rPr lang="en-US" altLang="zh-CN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PEBS</a:t>
            </a:r>
          </a:p>
          <a:p>
            <a:pPr algn="ctr"/>
            <a:r>
              <a:rPr lang="en-US" altLang="zh-CN" dirty="0" smtClean="0"/>
              <a:t>WHY  DID  WE  CHOOSE  PEBS  </a:t>
            </a:r>
          </a:p>
        </p:txBody>
      </p:sp>
      <p:grpSp>
        <p:nvGrpSpPr>
          <p:cNvPr id="2" name="组合 15"/>
          <p:cNvGrpSpPr/>
          <p:nvPr/>
        </p:nvGrpSpPr>
        <p:grpSpPr>
          <a:xfrm>
            <a:off x="5029870" y="627797"/>
            <a:ext cx="2168238" cy="6230203"/>
            <a:chOff x="5565914" y="914535"/>
            <a:chExt cx="2168238" cy="2433455"/>
          </a:xfrm>
        </p:grpSpPr>
        <p:sp>
          <p:nvSpPr>
            <p:cNvPr id="9" name="矩形 8"/>
            <p:cNvSpPr/>
            <p:nvPr/>
          </p:nvSpPr>
          <p:spPr>
            <a:xfrm>
              <a:off x="5565914" y="914535"/>
              <a:ext cx="2168238" cy="243345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53954" y="1562778"/>
              <a:ext cx="1951630" cy="32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mtClean="0">
                  <a:latin typeface="黑体" pitchFamily="49" charset="-122"/>
                  <a:ea typeface="黑体" pitchFamily="49" charset="-122"/>
                </a:rPr>
                <a:t>管理可视化</a:t>
              </a:r>
              <a:endParaRPr lang="en-US" altLang="zh-CN" sz="2400" b="1" dirty="0" smtClean="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lang="en-US" altLang="zh-CN" sz="2400" b="1" dirty="0" smtClean="0">
                  <a:latin typeface="黑体" pitchFamily="49" charset="-122"/>
                  <a:ea typeface="黑体" pitchFamily="49" charset="-122"/>
                </a:rPr>
                <a:t>VS</a:t>
              </a:r>
              <a:endParaRPr lang="zh-CN" altLang="en-US" sz="2400" b="1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580993" y="1913533"/>
              <a:ext cx="1074249" cy="237309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ERP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43848" y="1913534"/>
              <a:ext cx="1085490" cy="242528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</a:rPr>
                <a:t>PEBS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192367" y="5759355"/>
            <a:ext cx="4958689" cy="107134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rgbClr val="0000FF"/>
                </a:solidFill>
              </a:rPr>
              <a:t>  现场通过扫描条码和刷卡提交任务多种手段实时采集生产过程数据，自动生成报表，通过生产管控看板展示生产进度与目标差距，实时跟进，敦促达成原计划目标。</a:t>
            </a:r>
            <a:endParaRPr lang="en-US" altLang="zh-CN" sz="1400" b="1" dirty="0" smtClean="0">
              <a:solidFill>
                <a:srgbClr val="0000FF"/>
              </a:solidFill>
            </a:endParaRPr>
          </a:p>
          <a:p>
            <a:r>
              <a:rPr lang="zh-CN" altLang="en-US" sz="1400" b="1" dirty="0" smtClean="0">
                <a:solidFill>
                  <a:srgbClr val="FF00FF"/>
                </a:solidFill>
              </a:rPr>
              <a:t>          将管理做到“看得见，管得着”</a:t>
            </a:r>
            <a:endParaRPr lang="en-US" altLang="zh-CN" sz="1400" b="1" dirty="0" smtClean="0">
              <a:solidFill>
                <a:srgbClr val="FF00FF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5704765"/>
            <a:ext cx="5036024" cy="115323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rgbClr val="616161"/>
                </a:solidFill>
              </a:rPr>
              <a:t>  内部信息共享不足，难以实现管理上的透明化，不容易暴露出问题点。对于现场管理，看不见问题是十分可怕和毁灭性的。</a:t>
            </a:r>
          </a:p>
        </p:txBody>
      </p:sp>
      <p:pic>
        <p:nvPicPr>
          <p:cNvPr id="3074" name="Picture 2" descr="F:\暂存文件(勿删)\总结资料\IT化资料\系统能解决什么问题\PEBS系统图片资料\PEBS系统推进过程照片\日生产任务自动排程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6626" y="2867314"/>
            <a:ext cx="4864430" cy="1486323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8967" y="4465479"/>
            <a:ext cx="2989558" cy="119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04889" y="4490114"/>
            <a:ext cx="1787030" cy="113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74256" y="726744"/>
            <a:ext cx="4917743" cy="203010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9103056" y="736980"/>
            <a:ext cx="29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自动生成实时批次进度表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26137" y="3452884"/>
            <a:ext cx="29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自动生成生产任务列表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198" y="4667534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车间实时生产状况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8777" y="5472755"/>
            <a:ext cx="1596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FF"/>
                </a:solidFill>
              </a:rPr>
              <a:t>抬头看板系统</a:t>
            </a:r>
            <a:endParaRPr lang="zh-CN" altLang="en-US" sz="1600" b="1" dirty="0">
              <a:solidFill>
                <a:srgbClr val="FF00FF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753" y="1461377"/>
            <a:ext cx="4703146" cy="3497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286602" y="955344"/>
            <a:ext cx="1705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  </a:t>
            </a:r>
            <a:r>
              <a:rPr lang="zh-CN" altLang="en-US" b="1" dirty="0" smtClean="0">
                <a:solidFill>
                  <a:srgbClr val="FF0000"/>
                </a:solidFill>
              </a:rPr>
              <a:t>人</a:t>
            </a:r>
            <a:r>
              <a:rPr lang="zh-CN" altLang="zh-CN" b="1" dirty="0" smtClean="0">
                <a:solidFill>
                  <a:srgbClr val="FF0000"/>
                </a:solidFill>
              </a:rPr>
              <a:t>工管理模式下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zh-CN" altLang="zh-CN" b="1" dirty="0" smtClean="0">
                <a:solidFill>
                  <a:srgbClr val="FF0000"/>
                </a:solidFill>
              </a:rPr>
              <a:t>信息滞后不可避免</a:t>
            </a:r>
            <a:r>
              <a:rPr lang="zh-CN" altLang="en-US" b="1" dirty="0" smtClean="0">
                <a:solidFill>
                  <a:srgbClr val="FF0000"/>
                </a:solidFill>
              </a:rPr>
              <a:t>！</a:t>
            </a:r>
          </a:p>
        </p:txBody>
      </p:sp>
      <p:grpSp>
        <p:nvGrpSpPr>
          <p:cNvPr id="24" name="组合 21"/>
          <p:cNvGrpSpPr/>
          <p:nvPr/>
        </p:nvGrpSpPr>
        <p:grpSpPr>
          <a:xfrm>
            <a:off x="-1" y="0"/>
            <a:ext cx="1337481" cy="627797"/>
            <a:chOff x="534117" y="1167717"/>
            <a:chExt cx="1185671" cy="832148"/>
          </a:xfrm>
        </p:grpSpPr>
        <p:sp>
          <p:nvSpPr>
            <p:cNvPr id="26" name="任意多边形 25"/>
            <p:cNvSpPr/>
            <p:nvPr/>
          </p:nvSpPr>
          <p:spPr>
            <a:xfrm rot="5070036">
              <a:off x="710879" y="990955"/>
              <a:ext cx="832148" cy="1185671"/>
            </a:xfrm>
            <a:custGeom>
              <a:avLst/>
              <a:gdLst>
                <a:gd name="connsiteX0" fmla="*/ 0 w 1173480"/>
                <a:gd name="connsiteY0" fmla="*/ 289560 h 487680"/>
                <a:gd name="connsiteX1" fmla="*/ 106680 w 1173480"/>
                <a:gd name="connsiteY1" fmla="*/ 91440 h 487680"/>
                <a:gd name="connsiteX2" fmla="*/ 518160 w 1173480"/>
                <a:gd name="connsiteY2" fmla="*/ 0 h 487680"/>
                <a:gd name="connsiteX3" fmla="*/ 1013460 w 1173480"/>
                <a:gd name="connsiteY3" fmla="*/ 99060 h 487680"/>
                <a:gd name="connsiteX4" fmla="*/ 1173480 w 1173480"/>
                <a:gd name="connsiteY4" fmla="*/ 320040 h 487680"/>
                <a:gd name="connsiteX5" fmla="*/ 944880 w 1173480"/>
                <a:gd name="connsiteY5" fmla="*/ 487680 h 487680"/>
                <a:gd name="connsiteX6" fmla="*/ 259080 w 1173480"/>
                <a:gd name="connsiteY6" fmla="*/ 441960 h 487680"/>
                <a:gd name="connsiteX7" fmla="*/ 0 w 1173480"/>
                <a:gd name="connsiteY7" fmla="*/ 289560 h 487680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85699"/>
                <a:gd name="connsiteY0" fmla="*/ 289586 h 487706"/>
                <a:gd name="connsiteX1" fmla="*/ 106680 w 1185699"/>
                <a:gd name="connsiteY1" fmla="*/ 91466 h 487706"/>
                <a:gd name="connsiteX2" fmla="*/ 518160 w 1185699"/>
                <a:gd name="connsiteY2" fmla="*/ 26 h 487706"/>
                <a:gd name="connsiteX3" fmla="*/ 1013460 w 1185699"/>
                <a:gd name="connsiteY3" fmla="*/ 99086 h 487706"/>
                <a:gd name="connsiteX4" fmla="*/ 1173480 w 1185699"/>
                <a:gd name="connsiteY4" fmla="*/ 320066 h 487706"/>
                <a:gd name="connsiteX5" fmla="*/ 944880 w 1185699"/>
                <a:gd name="connsiteY5" fmla="*/ 487706 h 487706"/>
                <a:gd name="connsiteX6" fmla="*/ 259080 w 1185699"/>
                <a:gd name="connsiteY6" fmla="*/ 441986 h 487706"/>
                <a:gd name="connsiteX7" fmla="*/ 0 w 1185699"/>
                <a:gd name="connsiteY7" fmla="*/ 289586 h 487706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264316 w 1178716"/>
                <a:gd name="connsiteY6" fmla="*/ 483961 h 531024"/>
                <a:gd name="connsiteX7" fmla="*/ 5236 w 1178716"/>
                <a:gd name="connsiteY7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21751 w 1195231"/>
                <a:gd name="connsiteY0" fmla="*/ 331561 h 531024"/>
                <a:gd name="connsiteX1" fmla="*/ 141470 w 1195231"/>
                <a:gd name="connsiteY1" fmla="*/ 20435 h 531024"/>
                <a:gd name="connsiteX2" fmla="*/ 539911 w 1195231"/>
                <a:gd name="connsiteY2" fmla="*/ 42001 h 531024"/>
                <a:gd name="connsiteX3" fmla="*/ 1035211 w 1195231"/>
                <a:gd name="connsiteY3" fmla="*/ 141061 h 531024"/>
                <a:gd name="connsiteX4" fmla="*/ 1195231 w 1195231"/>
                <a:gd name="connsiteY4" fmla="*/ 362041 h 531024"/>
                <a:gd name="connsiteX5" fmla="*/ 966631 w 1195231"/>
                <a:gd name="connsiteY5" fmla="*/ 529681 h 531024"/>
                <a:gd name="connsiteX6" fmla="*/ 21751 w 1195231"/>
                <a:gd name="connsiteY6" fmla="*/ 331561 h 531024"/>
                <a:gd name="connsiteX0" fmla="*/ 9820 w 1183300"/>
                <a:gd name="connsiteY0" fmla="*/ 331561 h 531024"/>
                <a:gd name="connsiteX1" fmla="*/ 129539 w 1183300"/>
                <a:gd name="connsiteY1" fmla="*/ 20435 h 531024"/>
                <a:gd name="connsiteX2" fmla="*/ 527980 w 1183300"/>
                <a:gd name="connsiteY2" fmla="*/ 42001 h 531024"/>
                <a:gd name="connsiteX3" fmla="*/ 1023280 w 1183300"/>
                <a:gd name="connsiteY3" fmla="*/ 141061 h 531024"/>
                <a:gd name="connsiteX4" fmla="*/ 1183300 w 1183300"/>
                <a:gd name="connsiteY4" fmla="*/ 362041 h 531024"/>
                <a:gd name="connsiteX5" fmla="*/ 954700 w 1183300"/>
                <a:gd name="connsiteY5" fmla="*/ 529681 h 531024"/>
                <a:gd name="connsiteX6" fmla="*/ 9820 w 1183300"/>
                <a:gd name="connsiteY6" fmla="*/ 331561 h 531024"/>
                <a:gd name="connsiteX0" fmla="*/ 10133 w 1183613"/>
                <a:gd name="connsiteY0" fmla="*/ 341318 h 540781"/>
                <a:gd name="connsiteX1" fmla="*/ 129852 w 1183613"/>
                <a:gd name="connsiteY1" fmla="*/ 30192 h 540781"/>
                <a:gd name="connsiteX2" fmla="*/ 550025 w 1183613"/>
                <a:gd name="connsiteY2" fmla="*/ 25680 h 540781"/>
                <a:gd name="connsiteX3" fmla="*/ 1023593 w 1183613"/>
                <a:gd name="connsiteY3" fmla="*/ 150818 h 540781"/>
                <a:gd name="connsiteX4" fmla="*/ 1183613 w 1183613"/>
                <a:gd name="connsiteY4" fmla="*/ 371798 h 540781"/>
                <a:gd name="connsiteX5" fmla="*/ 955013 w 1183613"/>
                <a:gd name="connsiteY5" fmla="*/ 539438 h 540781"/>
                <a:gd name="connsiteX6" fmla="*/ 10133 w 1183613"/>
                <a:gd name="connsiteY6" fmla="*/ 341318 h 540781"/>
                <a:gd name="connsiteX0" fmla="*/ 10133 w 1078472"/>
                <a:gd name="connsiteY0" fmla="*/ 341318 h 544551"/>
                <a:gd name="connsiteX1" fmla="*/ 129852 w 1078472"/>
                <a:gd name="connsiteY1" fmla="*/ 30192 h 544551"/>
                <a:gd name="connsiteX2" fmla="*/ 550025 w 1078472"/>
                <a:gd name="connsiteY2" fmla="*/ 25680 h 544551"/>
                <a:gd name="connsiteX3" fmla="*/ 1023593 w 1078472"/>
                <a:gd name="connsiteY3" fmla="*/ 150818 h 544551"/>
                <a:gd name="connsiteX4" fmla="*/ 955013 w 1078472"/>
                <a:gd name="connsiteY4" fmla="*/ 539438 h 544551"/>
                <a:gd name="connsiteX5" fmla="*/ 10133 w 1078472"/>
                <a:gd name="connsiteY5" fmla="*/ 341318 h 544551"/>
                <a:gd name="connsiteX0" fmla="*/ 10133 w 1120707"/>
                <a:gd name="connsiteY0" fmla="*/ 341774 h 544633"/>
                <a:gd name="connsiteX1" fmla="*/ 129852 w 1120707"/>
                <a:gd name="connsiteY1" fmla="*/ 30648 h 544633"/>
                <a:gd name="connsiteX2" fmla="*/ 550025 w 1120707"/>
                <a:gd name="connsiteY2" fmla="*/ 26136 h 544633"/>
                <a:gd name="connsiteX3" fmla="*/ 1084443 w 1120707"/>
                <a:gd name="connsiteY3" fmla="*/ 159967 h 544633"/>
                <a:gd name="connsiteX4" fmla="*/ 955013 w 1120707"/>
                <a:gd name="connsiteY4" fmla="*/ 539894 h 544633"/>
                <a:gd name="connsiteX5" fmla="*/ 10133 w 1120707"/>
                <a:gd name="connsiteY5" fmla="*/ 341774 h 544633"/>
                <a:gd name="connsiteX0" fmla="*/ 10329 w 1119937"/>
                <a:gd name="connsiteY0" fmla="*/ 362868 h 565727"/>
                <a:gd name="connsiteX1" fmla="*/ 130048 w 1119937"/>
                <a:gd name="connsiteY1" fmla="*/ 51742 h 565727"/>
                <a:gd name="connsiteX2" fmla="*/ 563260 w 1119937"/>
                <a:gd name="connsiteY2" fmla="*/ 12459 h 565727"/>
                <a:gd name="connsiteX3" fmla="*/ 1084639 w 1119937"/>
                <a:gd name="connsiteY3" fmla="*/ 181061 h 565727"/>
                <a:gd name="connsiteX4" fmla="*/ 955209 w 1119937"/>
                <a:gd name="connsiteY4" fmla="*/ 560988 h 565727"/>
                <a:gd name="connsiteX5" fmla="*/ 10329 w 1119937"/>
                <a:gd name="connsiteY5" fmla="*/ 362868 h 565727"/>
                <a:gd name="connsiteX0" fmla="*/ 10329 w 1155040"/>
                <a:gd name="connsiteY0" fmla="*/ 358076 h 563924"/>
                <a:gd name="connsiteX1" fmla="*/ 130048 w 1155040"/>
                <a:gd name="connsiteY1" fmla="*/ 46950 h 563924"/>
                <a:gd name="connsiteX2" fmla="*/ 563260 w 1155040"/>
                <a:gd name="connsiteY2" fmla="*/ 7667 h 563924"/>
                <a:gd name="connsiteX3" fmla="*/ 1128103 w 1155040"/>
                <a:gd name="connsiteY3" fmla="*/ 111073 h 563924"/>
                <a:gd name="connsiteX4" fmla="*/ 955209 w 1155040"/>
                <a:gd name="connsiteY4" fmla="*/ 556196 h 563924"/>
                <a:gd name="connsiteX5" fmla="*/ 10329 w 1155040"/>
                <a:gd name="connsiteY5" fmla="*/ 358076 h 563924"/>
                <a:gd name="connsiteX0" fmla="*/ 10329 w 1155040"/>
                <a:gd name="connsiteY0" fmla="*/ 349411 h 555259"/>
                <a:gd name="connsiteX1" fmla="*/ 130048 w 1155040"/>
                <a:gd name="connsiteY1" fmla="*/ 38285 h 555259"/>
                <a:gd name="connsiteX2" fmla="*/ 563260 w 1155040"/>
                <a:gd name="connsiteY2" fmla="*/ 12041 h 555259"/>
                <a:gd name="connsiteX3" fmla="*/ 1128103 w 1155040"/>
                <a:gd name="connsiteY3" fmla="*/ 102408 h 555259"/>
                <a:gd name="connsiteX4" fmla="*/ 955209 w 1155040"/>
                <a:gd name="connsiteY4" fmla="*/ 547531 h 555259"/>
                <a:gd name="connsiteX5" fmla="*/ 10329 w 1155040"/>
                <a:gd name="connsiteY5" fmla="*/ 349411 h 555259"/>
                <a:gd name="connsiteX0" fmla="*/ 44461 w 1189172"/>
                <a:gd name="connsiteY0" fmla="*/ 343521 h 548413"/>
                <a:gd name="connsiteX1" fmla="*/ 198951 w 1189172"/>
                <a:gd name="connsiteY1" fmla="*/ 45434 h 548413"/>
                <a:gd name="connsiteX2" fmla="*/ 597392 w 1189172"/>
                <a:gd name="connsiteY2" fmla="*/ 6151 h 548413"/>
                <a:gd name="connsiteX3" fmla="*/ 1162235 w 1189172"/>
                <a:gd name="connsiteY3" fmla="*/ 96518 h 548413"/>
                <a:gd name="connsiteX4" fmla="*/ 989341 w 1189172"/>
                <a:gd name="connsiteY4" fmla="*/ 541641 h 548413"/>
                <a:gd name="connsiteX5" fmla="*/ 44461 w 1189172"/>
                <a:gd name="connsiteY5" fmla="*/ 343521 h 548413"/>
                <a:gd name="connsiteX0" fmla="*/ 45135 w 1187654"/>
                <a:gd name="connsiteY0" fmla="*/ 337465 h 542357"/>
                <a:gd name="connsiteX1" fmla="*/ 199625 w 1187654"/>
                <a:gd name="connsiteY1" fmla="*/ 39378 h 542357"/>
                <a:gd name="connsiteX2" fmla="*/ 628491 w 1187654"/>
                <a:gd name="connsiteY2" fmla="*/ 8788 h 542357"/>
                <a:gd name="connsiteX3" fmla="*/ 1162909 w 1187654"/>
                <a:gd name="connsiteY3" fmla="*/ 90462 h 542357"/>
                <a:gd name="connsiteX4" fmla="*/ 990015 w 1187654"/>
                <a:gd name="connsiteY4" fmla="*/ 535585 h 542357"/>
                <a:gd name="connsiteX5" fmla="*/ 45135 w 1187654"/>
                <a:gd name="connsiteY5" fmla="*/ 337465 h 542357"/>
                <a:gd name="connsiteX0" fmla="*/ 45135 w 1202593"/>
                <a:gd name="connsiteY0" fmla="*/ 338981 h 542929"/>
                <a:gd name="connsiteX1" fmla="*/ 199625 w 1202593"/>
                <a:gd name="connsiteY1" fmla="*/ 40894 h 542929"/>
                <a:gd name="connsiteX2" fmla="*/ 628491 w 1202593"/>
                <a:gd name="connsiteY2" fmla="*/ 10304 h 542929"/>
                <a:gd name="connsiteX3" fmla="*/ 1180295 w 1202593"/>
                <a:gd name="connsiteY3" fmla="*/ 113710 h 542929"/>
                <a:gd name="connsiteX4" fmla="*/ 990015 w 1202593"/>
                <a:gd name="connsiteY4" fmla="*/ 537101 h 542929"/>
                <a:gd name="connsiteX5" fmla="*/ 45135 w 1202593"/>
                <a:gd name="connsiteY5" fmla="*/ 338981 h 542929"/>
                <a:gd name="connsiteX0" fmla="*/ 45135 w 1202593"/>
                <a:gd name="connsiteY0" fmla="*/ 355589 h 559537"/>
                <a:gd name="connsiteX1" fmla="*/ 199625 w 1202593"/>
                <a:gd name="connsiteY1" fmla="*/ 57502 h 559537"/>
                <a:gd name="connsiteX2" fmla="*/ 628491 w 1202593"/>
                <a:gd name="connsiteY2" fmla="*/ 5180 h 559537"/>
                <a:gd name="connsiteX3" fmla="*/ 1180295 w 1202593"/>
                <a:gd name="connsiteY3" fmla="*/ 130318 h 559537"/>
                <a:gd name="connsiteX4" fmla="*/ 990015 w 1202593"/>
                <a:gd name="connsiteY4" fmla="*/ 553709 h 559537"/>
                <a:gd name="connsiteX5" fmla="*/ 45135 w 1202593"/>
                <a:gd name="connsiteY5" fmla="*/ 355589 h 559537"/>
                <a:gd name="connsiteX0" fmla="*/ 45741 w 1205206"/>
                <a:gd name="connsiteY0" fmla="*/ 355589 h 606307"/>
                <a:gd name="connsiteX1" fmla="*/ 200231 w 1205206"/>
                <a:gd name="connsiteY1" fmla="*/ 57502 h 606307"/>
                <a:gd name="connsiteX2" fmla="*/ 629097 w 1205206"/>
                <a:gd name="connsiteY2" fmla="*/ 5180 h 606307"/>
                <a:gd name="connsiteX3" fmla="*/ 1180901 w 1205206"/>
                <a:gd name="connsiteY3" fmla="*/ 130318 h 606307"/>
                <a:gd name="connsiteX4" fmla="*/ 999314 w 1205206"/>
                <a:gd name="connsiteY4" fmla="*/ 601520 h 606307"/>
                <a:gd name="connsiteX5" fmla="*/ 45741 w 1205206"/>
                <a:gd name="connsiteY5" fmla="*/ 355589 h 606307"/>
                <a:gd name="connsiteX0" fmla="*/ 45741 w 1200191"/>
                <a:gd name="connsiteY0" fmla="*/ 355589 h 603119"/>
                <a:gd name="connsiteX1" fmla="*/ 200231 w 1200191"/>
                <a:gd name="connsiteY1" fmla="*/ 57502 h 603119"/>
                <a:gd name="connsiteX2" fmla="*/ 629097 w 1200191"/>
                <a:gd name="connsiteY2" fmla="*/ 5180 h 603119"/>
                <a:gd name="connsiteX3" fmla="*/ 1180901 w 1200191"/>
                <a:gd name="connsiteY3" fmla="*/ 130318 h 603119"/>
                <a:gd name="connsiteX4" fmla="*/ 999314 w 1200191"/>
                <a:gd name="connsiteY4" fmla="*/ 601520 h 603119"/>
                <a:gd name="connsiteX5" fmla="*/ 45741 w 1200191"/>
                <a:gd name="connsiteY5" fmla="*/ 355589 h 603119"/>
                <a:gd name="connsiteX0" fmla="*/ 51300 w 1170669"/>
                <a:gd name="connsiteY0" fmla="*/ 369159 h 607476"/>
                <a:gd name="connsiteX1" fmla="*/ 166652 w 1170669"/>
                <a:gd name="connsiteY1" fmla="*/ 57860 h 607476"/>
                <a:gd name="connsiteX2" fmla="*/ 595518 w 1170669"/>
                <a:gd name="connsiteY2" fmla="*/ 5538 h 607476"/>
                <a:gd name="connsiteX3" fmla="*/ 1147322 w 1170669"/>
                <a:gd name="connsiteY3" fmla="*/ 130676 h 607476"/>
                <a:gd name="connsiteX4" fmla="*/ 965735 w 1170669"/>
                <a:gd name="connsiteY4" fmla="*/ 601878 h 607476"/>
                <a:gd name="connsiteX5" fmla="*/ 51300 w 1170669"/>
                <a:gd name="connsiteY5" fmla="*/ 369159 h 607476"/>
                <a:gd name="connsiteX0" fmla="*/ 52456 w 1171825"/>
                <a:gd name="connsiteY0" fmla="*/ 410597 h 649232"/>
                <a:gd name="connsiteX1" fmla="*/ 163379 w 1171825"/>
                <a:gd name="connsiteY1" fmla="*/ 27175 h 649232"/>
                <a:gd name="connsiteX2" fmla="*/ 596674 w 1171825"/>
                <a:gd name="connsiteY2" fmla="*/ 46976 h 649232"/>
                <a:gd name="connsiteX3" fmla="*/ 1148478 w 1171825"/>
                <a:gd name="connsiteY3" fmla="*/ 172114 h 649232"/>
                <a:gd name="connsiteX4" fmla="*/ 966891 w 1171825"/>
                <a:gd name="connsiteY4" fmla="*/ 643316 h 649232"/>
                <a:gd name="connsiteX5" fmla="*/ 52456 w 1171825"/>
                <a:gd name="connsiteY5" fmla="*/ 410597 h 649232"/>
                <a:gd name="connsiteX0" fmla="*/ 53101 w 1170882"/>
                <a:gd name="connsiteY0" fmla="*/ 420508 h 659143"/>
                <a:gd name="connsiteX1" fmla="*/ 164024 w 1170882"/>
                <a:gd name="connsiteY1" fmla="*/ 37086 h 659143"/>
                <a:gd name="connsiteX2" fmla="*/ 619884 w 1170882"/>
                <a:gd name="connsiteY2" fmla="*/ 31370 h 659143"/>
                <a:gd name="connsiteX3" fmla="*/ 1149123 w 1170882"/>
                <a:gd name="connsiteY3" fmla="*/ 182025 h 659143"/>
                <a:gd name="connsiteX4" fmla="*/ 967536 w 1170882"/>
                <a:gd name="connsiteY4" fmla="*/ 653227 h 659143"/>
                <a:gd name="connsiteX5" fmla="*/ 53101 w 1170882"/>
                <a:gd name="connsiteY5" fmla="*/ 420508 h 659143"/>
                <a:gd name="connsiteX0" fmla="*/ 52833 w 1171272"/>
                <a:gd name="connsiteY0" fmla="*/ 427340 h 665975"/>
                <a:gd name="connsiteX1" fmla="*/ 163756 w 1171272"/>
                <a:gd name="connsiteY1" fmla="*/ 43918 h 665975"/>
                <a:gd name="connsiteX2" fmla="*/ 610262 w 1171272"/>
                <a:gd name="connsiteY2" fmla="*/ 24581 h 665975"/>
                <a:gd name="connsiteX3" fmla="*/ 1148855 w 1171272"/>
                <a:gd name="connsiteY3" fmla="*/ 188857 h 665975"/>
                <a:gd name="connsiteX4" fmla="*/ 967268 w 1171272"/>
                <a:gd name="connsiteY4" fmla="*/ 660059 h 665975"/>
                <a:gd name="connsiteX5" fmla="*/ 52833 w 1171272"/>
                <a:gd name="connsiteY5" fmla="*/ 427340 h 665975"/>
                <a:gd name="connsiteX0" fmla="*/ 50653 w 1183116"/>
                <a:gd name="connsiteY0" fmla="*/ 521886 h 681716"/>
                <a:gd name="connsiteX1" fmla="*/ 175275 w 1183116"/>
                <a:gd name="connsiteY1" fmla="*/ 49754 h 681716"/>
                <a:gd name="connsiteX2" fmla="*/ 621781 w 1183116"/>
                <a:gd name="connsiteY2" fmla="*/ 30417 h 681716"/>
                <a:gd name="connsiteX3" fmla="*/ 1160374 w 1183116"/>
                <a:gd name="connsiteY3" fmla="*/ 194693 h 681716"/>
                <a:gd name="connsiteX4" fmla="*/ 978787 w 1183116"/>
                <a:gd name="connsiteY4" fmla="*/ 665895 h 681716"/>
                <a:gd name="connsiteX5" fmla="*/ 50653 w 1183116"/>
                <a:gd name="connsiteY5" fmla="*/ 521886 h 681716"/>
                <a:gd name="connsiteX0" fmla="*/ 52136 w 1180770"/>
                <a:gd name="connsiteY0" fmla="*/ 528344 h 688174"/>
                <a:gd name="connsiteX1" fmla="*/ 176758 w 1180770"/>
                <a:gd name="connsiteY1" fmla="*/ 56212 h 688174"/>
                <a:gd name="connsiteX2" fmla="*/ 677725 w 1180770"/>
                <a:gd name="connsiteY2" fmla="*/ 24857 h 688174"/>
                <a:gd name="connsiteX3" fmla="*/ 1161857 w 1180770"/>
                <a:gd name="connsiteY3" fmla="*/ 201151 h 688174"/>
                <a:gd name="connsiteX4" fmla="*/ 980270 w 1180770"/>
                <a:gd name="connsiteY4" fmla="*/ 672353 h 688174"/>
                <a:gd name="connsiteX5" fmla="*/ 52136 w 1180770"/>
                <a:gd name="connsiteY5" fmla="*/ 528344 h 6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0770" h="688174">
                  <a:moveTo>
                    <a:pt x="52136" y="528344"/>
                  </a:moveTo>
                  <a:cubicBezTo>
                    <a:pt x="-81783" y="425654"/>
                    <a:pt x="72493" y="140127"/>
                    <a:pt x="176758" y="56212"/>
                  </a:cubicBezTo>
                  <a:cubicBezTo>
                    <a:pt x="281023" y="-27703"/>
                    <a:pt x="513542" y="700"/>
                    <a:pt x="677725" y="24857"/>
                  </a:cubicBezTo>
                  <a:cubicBezTo>
                    <a:pt x="841908" y="49014"/>
                    <a:pt x="1111433" y="93235"/>
                    <a:pt x="1161857" y="201151"/>
                  </a:cubicBezTo>
                  <a:cubicBezTo>
                    <a:pt x="1212281" y="309067"/>
                    <a:pt x="1165223" y="617821"/>
                    <a:pt x="980270" y="672353"/>
                  </a:cubicBezTo>
                  <a:cubicBezTo>
                    <a:pt x="795317" y="726885"/>
                    <a:pt x="186055" y="631034"/>
                    <a:pt x="52136" y="528344"/>
                  </a:cubicBezTo>
                  <a:close/>
                </a:path>
              </a:pathLst>
            </a:custGeom>
            <a:solidFill>
              <a:schemeClr val="bg1">
                <a:lumMod val="9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4"/>
            <p:cNvGrpSpPr/>
            <p:nvPr/>
          </p:nvGrpSpPr>
          <p:grpSpPr>
            <a:xfrm>
              <a:off x="645250" y="1188856"/>
              <a:ext cx="991486" cy="714380"/>
              <a:chOff x="686529" y="1040198"/>
              <a:chExt cx="3575287" cy="2684305"/>
            </a:xfrm>
          </p:grpSpPr>
          <p:sp>
            <p:nvSpPr>
              <p:cNvPr id="28" name="任意多边形 27"/>
              <p:cNvSpPr/>
              <p:nvPr/>
            </p:nvSpPr>
            <p:spPr>
              <a:xfrm rot="5070036">
                <a:off x="1132020" y="594707"/>
                <a:ext cx="2684305" cy="3575287"/>
              </a:xfrm>
              <a:custGeom>
                <a:avLst/>
                <a:gdLst>
                  <a:gd name="connsiteX0" fmla="*/ 0 w 1173480"/>
                  <a:gd name="connsiteY0" fmla="*/ 289560 h 487680"/>
                  <a:gd name="connsiteX1" fmla="*/ 106680 w 1173480"/>
                  <a:gd name="connsiteY1" fmla="*/ 91440 h 487680"/>
                  <a:gd name="connsiteX2" fmla="*/ 518160 w 1173480"/>
                  <a:gd name="connsiteY2" fmla="*/ 0 h 487680"/>
                  <a:gd name="connsiteX3" fmla="*/ 1013460 w 1173480"/>
                  <a:gd name="connsiteY3" fmla="*/ 99060 h 487680"/>
                  <a:gd name="connsiteX4" fmla="*/ 1173480 w 1173480"/>
                  <a:gd name="connsiteY4" fmla="*/ 320040 h 487680"/>
                  <a:gd name="connsiteX5" fmla="*/ 944880 w 1173480"/>
                  <a:gd name="connsiteY5" fmla="*/ 487680 h 487680"/>
                  <a:gd name="connsiteX6" fmla="*/ 259080 w 1173480"/>
                  <a:gd name="connsiteY6" fmla="*/ 441960 h 487680"/>
                  <a:gd name="connsiteX7" fmla="*/ 0 w 1173480"/>
                  <a:gd name="connsiteY7" fmla="*/ 289560 h 487680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85699"/>
                  <a:gd name="connsiteY0" fmla="*/ 289586 h 487706"/>
                  <a:gd name="connsiteX1" fmla="*/ 106680 w 1185699"/>
                  <a:gd name="connsiteY1" fmla="*/ 91466 h 487706"/>
                  <a:gd name="connsiteX2" fmla="*/ 518160 w 1185699"/>
                  <a:gd name="connsiteY2" fmla="*/ 26 h 487706"/>
                  <a:gd name="connsiteX3" fmla="*/ 1013460 w 1185699"/>
                  <a:gd name="connsiteY3" fmla="*/ 99086 h 487706"/>
                  <a:gd name="connsiteX4" fmla="*/ 1173480 w 1185699"/>
                  <a:gd name="connsiteY4" fmla="*/ 320066 h 487706"/>
                  <a:gd name="connsiteX5" fmla="*/ 944880 w 1185699"/>
                  <a:gd name="connsiteY5" fmla="*/ 487706 h 487706"/>
                  <a:gd name="connsiteX6" fmla="*/ 259080 w 1185699"/>
                  <a:gd name="connsiteY6" fmla="*/ 441986 h 487706"/>
                  <a:gd name="connsiteX7" fmla="*/ 0 w 1185699"/>
                  <a:gd name="connsiteY7" fmla="*/ 289586 h 487706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264316 w 1178716"/>
                  <a:gd name="connsiteY6" fmla="*/ 483961 h 531024"/>
                  <a:gd name="connsiteX7" fmla="*/ 5236 w 1178716"/>
                  <a:gd name="connsiteY7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21751 w 1195231"/>
                  <a:gd name="connsiteY0" fmla="*/ 331561 h 531024"/>
                  <a:gd name="connsiteX1" fmla="*/ 141470 w 1195231"/>
                  <a:gd name="connsiteY1" fmla="*/ 20435 h 531024"/>
                  <a:gd name="connsiteX2" fmla="*/ 539911 w 1195231"/>
                  <a:gd name="connsiteY2" fmla="*/ 42001 h 531024"/>
                  <a:gd name="connsiteX3" fmla="*/ 1035211 w 1195231"/>
                  <a:gd name="connsiteY3" fmla="*/ 141061 h 531024"/>
                  <a:gd name="connsiteX4" fmla="*/ 1195231 w 1195231"/>
                  <a:gd name="connsiteY4" fmla="*/ 362041 h 531024"/>
                  <a:gd name="connsiteX5" fmla="*/ 966631 w 1195231"/>
                  <a:gd name="connsiteY5" fmla="*/ 529681 h 531024"/>
                  <a:gd name="connsiteX6" fmla="*/ 21751 w 1195231"/>
                  <a:gd name="connsiteY6" fmla="*/ 331561 h 531024"/>
                  <a:gd name="connsiteX0" fmla="*/ 9820 w 1183300"/>
                  <a:gd name="connsiteY0" fmla="*/ 331561 h 531024"/>
                  <a:gd name="connsiteX1" fmla="*/ 129539 w 1183300"/>
                  <a:gd name="connsiteY1" fmla="*/ 20435 h 531024"/>
                  <a:gd name="connsiteX2" fmla="*/ 527980 w 1183300"/>
                  <a:gd name="connsiteY2" fmla="*/ 42001 h 531024"/>
                  <a:gd name="connsiteX3" fmla="*/ 1023280 w 1183300"/>
                  <a:gd name="connsiteY3" fmla="*/ 141061 h 531024"/>
                  <a:gd name="connsiteX4" fmla="*/ 1183300 w 1183300"/>
                  <a:gd name="connsiteY4" fmla="*/ 362041 h 531024"/>
                  <a:gd name="connsiteX5" fmla="*/ 954700 w 1183300"/>
                  <a:gd name="connsiteY5" fmla="*/ 529681 h 531024"/>
                  <a:gd name="connsiteX6" fmla="*/ 9820 w 1183300"/>
                  <a:gd name="connsiteY6" fmla="*/ 331561 h 531024"/>
                  <a:gd name="connsiteX0" fmla="*/ 10133 w 1183613"/>
                  <a:gd name="connsiteY0" fmla="*/ 341318 h 540781"/>
                  <a:gd name="connsiteX1" fmla="*/ 129852 w 1183613"/>
                  <a:gd name="connsiteY1" fmla="*/ 30192 h 540781"/>
                  <a:gd name="connsiteX2" fmla="*/ 550025 w 1183613"/>
                  <a:gd name="connsiteY2" fmla="*/ 25680 h 540781"/>
                  <a:gd name="connsiteX3" fmla="*/ 1023593 w 1183613"/>
                  <a:gd name="connsiteY3" fmla="*/ 150818 h 540781"/>
                  <a:gd name="connsiteX4" fmla="*/ 1183613 w 1183613"/>
                  <a:gd name="connsiteY4" fmla="*/ 371798 h 540781"/>
                  <a:gd name="connsiteX5" fmla="*/ 955013 w 1183613"/>
                  <a:gd name="connsiteY5" fmla="*/ 539438 h 540781"/>
                  <a:gd name="connsiteX6" fmla="*/ 10133 w 1183613"/>
                  <a:gd name="connsiteY6" fmla="*/ 341318 h 540781"/>
                  <a:gd name="connsiteX0" fmla="*/ 10133 w 1078472"/>
                  <a:gd name="connsiteY0" fmla="*/ 341318 h 544551"/>
                  <a:gd name="connsiteX1" fmla="*/ 129852 w 1078472"/>
                  <a:gd name="connsiteY1" fmla="*/ 30192 h 544551"/>
                  <a:gd name="connsiteX2" fmla="*/ 550025 w 1078472"/>
                  <a:gd name="connsiteY2" fmla="*/ 25680 h 544551"/>
                  <a:gd name="connsiteX3" fmla="*/ 1023593 w 1078472"/>
                  <a:gd name="connsiteY3" fmla="*/ 150818 h 544551"/>
                  <a:gd name="connsiteX4" fmla="*/ 955013 w 1078472"/>
                  <a:gd name="connsiteY4" fmla="*/ 539438 h 544551"/>
                  <a:gd name="connsiteX5" fmla="*/ 10133 w 1078472"/>
                  <a:gd name="connsiteY5" fmla="*/ 341318 h 544551"/>
                  <a:gd name="connsiteX0" fmla="*/ 10133 w 1120707"/>
                  <a:gd name="connsiteY0" fmla="*/ 341774 h 544633"/>
                  <a:gd name="connsiteX1" fmla="*/ 129852 w 1120707"/>
                  <a:gd name="connsiteY1" fmla="*/ 30648 h 544633"/>
                  <a:gd name="connsiteX2" fmla="*/ 550025 w 1120707"/>
                  <a:gd name="connsiteY2" fmla="*/ 26136 h 544633"/>
                  <a:gd name="connsiteX3" fmla="*/ 1084443 w 1120707"/>
                  <a:gd name="connsiteY3" fmla="*/ 159967 h 544633"/>
                  <a:gd name="connsiteX4" fmla="*/ 955013 w 1120707"/>
                  <a:gd name="connsiteY4" fmla="*/ 539894 h 544633"/>
                  <a:gd name="connsiteX5" fmla="*/ 10133 w 1120707"/>
                  <a:gd name="connsiteY5" fmla="*/ 341774 h 544633"/>
                  <a:gd name="connsiteX0" fmla="*/ 10329 w 1119937"/>
                  <a:gd name="connsiteY0" fmla="*/ 362868 h 565727"/>
                  <a:gd name="connsiteX1" fmla="*/ 130048 w 1119937"/>
                  <a:gd name="connsiteY1" fmla="*/ 51742 h 565727"/>
                  <a:gd name="connsiteX2" fmla="*/ 563260 w 1119937"/>
                  <a:gd name="connsiteY2" fmla="*/ 12459 h 565727"/>
                  <a:gd name="connsiteX3" fmla="*/ 1084639 w 1119937"/>
                  <a:gd name="connsiteY3" fmla="*/ 181061 h 565727"/>
                  <a:gd name="connsiteX4" fmla="*/ 955209 w 1119937"/>
                  <a:gd name="connsiteY4" fmla="*/ 560988 h 565727"/>
                  <a:gd name="connsiteX5" fmla="*/ 10329 w 1119937"/>
                  <a:gd name="connsiteY5" fmla="*/ 362868 h 565727"/>
                  <a:gd name="connsiteX0" fmla="*/ 10329 w 1155040"/>
                  <a:gd name="connsiteY0" fmla="*/ 358076 h 563924"/>
                  <a:gd name="connsiteX1" fmla="*/ 130048 w 1155040"/>
                  <a:gd name="connsiteY1" fmla="*/ 46950 h 563924"/>
                  <a:gd name="connsiteX2" fmla="*/ 563260 w 1155040"/>
                  <a:gd name="connsiteY2" fmla="*/ 7667 h 563924"/>
                  <a:gd name="connsiteX3" fmla="*/ 1128103 w 1155040"/>
                  <a:gd name="connsiteY3" fmla="*/ 111073 h 563924"/>
                  <a:gd name="connsiteX4" fmla="*/ 955209 w 1155040"/>
                  <a:gd name="connsiteY4" fmla="*/ 556196 h 563924"/>
                  <a:gd name="connsiteX5" fmla="*/ 10329 w 1155040"/>
                  <a:gd name="connsiteY5" fmla="*/ 358076 h 563924"/>
                  <a:gd name="connsiteX0" fmla="*/ 10329 w 1155040"/>
                  <a:gd name="connsiteY0" fmla="*/ 349411 h 555259"/>
                  <a:gd name="connsiteX1" fmla="*/ 130048 w 1155040"/>
                  <a:gd name="connsiteY1" fmla="*/ 38285 h 555259"/>
                  <a:gd name="connsiteX2" fmla="*/ 563260 w 1155040"/>
                  <a:gd name="connsiteY2" fmla="*/ 12041 h 555259"/>
                  <a:gd name="connsiteX3" fmla="*/ 1128103 w 1155040"/>
                  <a:gd name="connsiteY3" fmla="*/ 102408 h 555259"/>
                  <a:gd name="connsiteX4" fmla="*/ 955209 w 1155040"/>
                  <a:gd name="connsiteY4" fmla="*/ 547531 h 555259"/>
                  <a:gd name="connsiteX5" fmla="*/ 10329 w 1155040"/>
                  <a:gd name="connsiteY5" fmla="*/ 349411 h 555259"/>
                  <a:gd name="connsiteX0" fmla="*/ 44461 w 1189172"/>
                  <a:gd name="connsiteY0" fmla="*/ 343521 h 548413"/>
                  <a:gd name="connsiteX1" fmla="*/ 198951 w 1189172"/>
                  <a:gd name="connsiteY1" fmla="*/ 45434 h 548413"/>
                  <a:gd name="connsiteX2" fmla="*/ 597392 w 1189172"/>
                  <a:gd name="connsiteY2" fmla="*/ 6151 h 548413"/>
                  <a:gd name="connsiteX3" fmla="*/ 1162235 w 1189172"/>
                  <a:gd name="connsiteY3" fmla="*/ 96518 h 548413"/>
                  <a:gd name="connsiteX4" fmla="*/ 989341 w 1189172"/>
                  <a:gd name="connsiteY4" fmla="*/ 541641 h 548413"/>
                  <a:gd name="connsiteX5" fmla="*/ 44461 w 1189172"/>
                  <a:gd name="connsiteY5" fmla="*/ 343521 h 548413"/>
                  <a:gd name="connsiteX0" fmla="*/ 45135 w 1187654"/>
                  <a:gd name="connsiteY0" fmla="*/ 337465 h 542357"/>
                  <a:gd name="connsiteX1" fmla="*/ 199625 w 1187654"/>
                  <a:gd name="connsiteY1" fmla="*/ 39378 h 542357"/>
                  <a:gd name="connsiteX2" fmla="*/ 628491 w 1187654"/>
                  <a:gd name="connsiteY2" fmla="*/ 8788 h 542357"/>
                  <a:gd name="connsiteX3" fmla="*/ 1162909 w 1187654"/>
                  <a:gd name="connsiteY3" fmla="*/ 90462 h 542357"/>
                  <a:gd name="connsiteX4" fmla="*/ 990015 w 1187654"/>
                  <a:gd name="connsiteY4" fmla="*/ 535585 h 542357"/>
                  <a:gd name="connsiteX5" fmla="*/ 45135 w 1187654"/>
                  <a:gd name="connsiteY5" fmla="*/ 337465 h 542357"/>
                  <a:gd name="connsiteX0" fmla="*/ 45135 w 1202593"/>
                  <a:gd name="connsiteY0" fmla="*/ 338981 h 542929"/>
                  <a:gd name="connsiteX1" fmla="*/ 199625 w 1202593"/>
                  <a:gd name="connsiteY1" fmla="*/ 40894 h 542929"/>
                  <a:gd name="connsiteX2" fmla="*/ 628491 w 1202593"/>
                  <a:gd name="connsiteY2" fmla="*/ 10304 h 542929"/>
                  <a:gd name="connsiteX3" fmla="*/ 1180295 w 1202593"/>
                  <a:gd name="connsiteY3" fmla="*/ 113710 h 542929"/>
                  <a:gd name="connsiteX4" fmla="*/ 990015 w 1202593"/>
                  <a:gd name="connsiteY4" fmla="*/ 537101 h 542929"/>
                  <a:gd name="connsiteX5" fmla="*/ 45135 w 1202593"/>
                  <a:gd name="connsiteY5" fmla="*/ 338981 h 542929"/>
                  <a:gd name="connsiteX0" fmla="*/ 45135 w 1202593"/>
                  <a:gd name="connsiteY0" fmla="*/ 355589 h 559537"/>
                  <a:gd name="connsiteX1" fmla="*/ 199625 w 1202593"/>
                  <a:gd name="connsiteY1" fmla="*/ 57502 h 559537"/>
                  <a:gd name="connsiteX2" fmla="*/ 628491 w 1202593"/>
                  <a:gd name="connsiteY2" fmla="*/ 5180 h 559537"/>
                  <a:gd name="connsiteX3" fmla="*/ 1180295 w 1202593"/>
                  <a:gd name="connsiteY3" fmla="*/ 130318 h 559537"/>
                  <a:gd name="connsiteX4" fmla="*/ 990015 w 1202593"/>
                  <a:gd name="connsiteY4" fmla="*/ 553709 h 559537"/>
                  <a:gd name="connsiteX5" fmla="*/ 45135 w 1202593"/>
                  <a:gd name="connsiteY5" fmla="*/ 355589 h 559537"/>
                  <a:gd name="connsiteX0" fmla="*/ 45741 w 1205206"/>
                  <a:gd name="connsiteY0" fmla="*/ 355589 h 606307"/>
                  <a:gd name="connsiteX1" fmla="*/ 200231 w 1205206"/>
                  <a:gd name="connsiteY1" fmla="*/ 57502 h 606307"/>
                  <a:gd name="connsiteX2" fmla="*/ 629097 w 1205206"/>
                  <a:gd name="connsiteY2" fmla="*/ 5180 h 606307"/>
                  <a:gd name="connsiteX3" fmla="*/ 1180901 w 1205206"/>
                  <a:gd name="connsiteY3" fmla="*/ 130318 h 606307"/>
                  <a:gd name="connsiteX4" fmla="*/ 999314 w 1205206"/>
                  <a:gd name="connsiteY4" fmla="*/ 601520 h 606307"/>
                  <a:gd name="connsiteX5" fmla="*/ 45741 w 1205206"/>
                  <a:gd name="connsiteY5" fmla="*/ 355589 h 606307"/>
                  <a:gd name="connsiteX0" fmla="*/ 45741 w 1200191"/>
                  <a:gd name="connsiteY0" fmla="*/ 355589 h 603119"/>
                  <a:gd name="connsiteX1" fmla="*/ 200231 w 1200191"/>
                  <a:gd name="connsiteY1" fmla="*/ 57502 h 603119"/>
                  <a:gd name="connsiteX2" fmla="*/ 629097 w 1200191"/>
                  <a:gd name="connsiteY2" fmla="*/ 5180 h 603119"/>
                  <a:gd name="connsiteX3" fmla="*/ 1180901 w 1200191"/>
                  <a:gd name="connsiteY3" fmla="*/ 130318 h 603119"/>
                  <a:gd name="connsiteX4" fmla="*/ 999314 w 1200191"/>
                  <a:gd name="connsiteY4" fmla="*/ 601520 h 603119"/>
                  <a:gd name="connsiteX5" fmla="*/ 45741 w 1200191"/>
                  <a:gd name="connsiteY5" fmla="*/ 355589 h 603119"/>
                  <a:gd name="connsiteX0" fmla="*/ 51300 w 1170669"/>
                  <a:gd name="connsiteY0" fmla="*/ 369159 h 607476"/>
                  <a:gd name="connsiteX1" fmla="*/ 166652 w 1170669"/>
                  <a:gd name="connsiteY1" fmla="*/ 57860 h 607476"/>
                  <a:gd name="connsiteX2" fmla="*/ 595518 w 1170669"/>
                  <a:gd name="connsiteY2" fmla="*/ 5538 h 607476"/>
                  <a:gd name="connsiteX3" fmla="*/ 1147322 w 1170669"/>
                  <a:gd name="connsiteY3" fmla="*/ 130676 h 607476"/>
                  <a:gd name="connsiteX4" fmla="*/ 965735 w 1170669"/>
                  <a:gd name="connsiteY4" fmla="*/ 601878 h 607476"/>
                  <a:gd name="connsiteX5" fmla="*/ 51300 w 1170669"/>
                  <a:gd name="connsiteY5" fmla="*/ 369159 h 607476"/>
                  <a:gd name="connsiteX0" fmla="*/ 52456 w 1171825"/>
                  <a:gd name="connsiteY0" fmla="*/ 410597 h 649232"/>
                  <a:gd name="connsiteX1" fmla="*/ 163379 w 1171825"/>
                  <a:gd name="connsiteY1" fmla="*/ 27175 h 649232"/>
                  <a:gd name="connsiteX2" fmla="*/ 596674 w 1171825"/>
                  <a:gd name="connsiteY2" fmla="*/ 46976 h 649232"/>
                  <a:gd name="connsiteX3" fmla="*/ 1148478 w 1171825"/>
                  <a:gd name="connsiteY3" fmla="*/ 172114 h 649232"/>
                  <a:gd name="connsiteX4" fmla="*/ 966891 w 1171825"/>
                  <a:gd name="connsiteY4" fmla="*/ 643316 h 649232"/>
                  <a:gd name="connsiteX5" fmla="*/ 52456 w 1171825"/>
                  <a:gd name="connsiteY5" fmla="*/ 410597 h 649232"/>
                  <a:gd name="connsiteX0" fmla="*/ 53101 w 1170882"/>
                  <a:gd name="connsiteY0" fmla="*/ 420508 h 659143"/>
                  <a:gd name="connsiteX1" fmla="*/ 164024 w 1170882"/>
                  <a:gd name="connsiteY1" fmla="*/ 37086 h 659143"/>
                  <a:gd name="connsiteX2" fmla="*/ 619884 w 1170882"/>
                  <a:gd name="connsiteY2" fmla="*/ 31370 h 659143"/>
                  <a:gd name="connsiteX3" fmla="*/ 1149123 w 1170882"/>
                  <a:gd name="connsiteY3" fmla="*/ 182025 h 659143"/>
                  <a:gd name="connsiteX4" fmla="*/ 967536 w 1170882"/>
                  <a:gd name="connsiteY4" fmla="*/ 653227 h 659143"/>
                  <a:gd name="connsiteX5" fmla="*/ 53101 w 1170882"/>
                  <a:gd name="connsiteY5" fmla="*/ 420508 h 659143"/>
                  <a:gd name="connsiteX0" fmla="*/ 52833 w 1171272"/>
                  <a:gd name="connsiteY0" fmla="*/ 427340 h 665975"/>
                  <a:gd name="connsiteX1" fmla="*/ 163756 w 1171272"/>
                  <a:gd name="connsiteY1" fmla="*/ 43918 h 665975"/>
                  <a:gd name="connsiteX2" fmla="*/ 610262 w 1171272"/>
                  <a:gd name="connsiteY2" fmla="*/ 24581 h 665975"/>
                  <a:gd name="connsiteX3" fmla="*/ 1148855 w 1171272"/>
                  <a:gd name="connsiteY3" fmla="*/ 188857 h 665975"/>
                  <a:gd name="connsiteX4" fmla="*/ 967268 w 1171272"/>
                  <a:gd name="connsiteY4" fmla="*/ 660059 h 665975"/>
                  <a:gd name="connsiteX5" fmla="*/ 52833 w 1171272"/>
                  <a:gd name="connsiteY5" fmla="*/ 427340 h 665975"/>
                  <a:gd name="connsiteX0" fmla="*/ 50653 w 1183116"/>
                  <a:gd name="connsiteY0" fmla="*/ 521886 h 681716"/>
                  <a:gd name="connsiteX1" fmla="*/ 175275 w 1183116"/>
                  <a:gd name="connsiteY1" fmla="*/ 49754 h 681716"/>
                  <a:gd name="connsiteX2" fmla="*/ 621781 w 1183116"/>
                  <a:gd name="connsiteY2" fmla="*/ 30417 h 681716"/>
                  <a:gd name="connsiteX3" fmla="*/ 1160374 w 1183116"/>
                  <a:gd name="connsiteY3" fmla="*/ 194693 h 681716"/>
                  <a:gd name="connsiteX4" fmla="*/ 978787 w 1183116"/>
                  <a:gd name="connsiteY4" fmla="*/ 665895 h 681716"/>
                  <a:gd name="connsiteX5" fmla="*/ 50653 w 1183116"/>
                  <a:gd name="connsiteY5" fmla="*/ 521886 h 681716"/>
                  <a:gd name="connsiteX0" fmla="*/ 52136 w 1180770"/>
                  <a:gd name="connsiteY0" fmla="*/ 528344 h 688174"/>
                  <a:gd name="connsiteX1" fmla="*/ 176758 w 1180770"/>
                  <a:gd name="connsiteY1" fmla="*/ 56212 h 688174"/>
                  <a:gd name="connsiteX2" fmla="*/ 677725 w 1180770"/>
                  <a:gd name="connsiteY2" fmla="*/ 24857 h 688174"/>
                  <a:gd name="connsiteX3" fmla="*/ 1161857 w 1180770"/>
                  <a:gd name="connsiteY3" fmla="*/ 201151 h 688174"/>
                  <a:gd name="connsiteX4" fmla="*/ 980270 w 1180770"/>
                  <a:gd name="connsiteY4" fmla="*/ 672353 h 688174"/>
                  <a:gd name="connsiteX5" fmla="*/ 52136 w 1180770"/>
                  <a:gd name="connsiteY5" fmla="*/ 528344 h 6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0770" h="688174">
                    <a:moveTo>
                      <a:pt x="52136" y="528344"/>
                    </a:moveTo>
                    <a:cubicBezTo>
                      <a:pt x="-81783" y="425654"/>
                      <a:pt x="72493" y="140127"/>
                      <a:pt x="176758" y="56212"/>
                    </a:cubicBezTo>
                    <a:cubicBezTo>
                      <a:pt x="281023" y="-27703"/>
                      <a:pt x="513542" y="700"/>
                      <a:pt x="677725" y="24857"/>
                    </a:cubicBezTo>
                    <a:cubicBezTo>
                      <a:pt x="841908" y="49014"/>
                      <a:pt x="1111433" y="93235"/>
                      <a:pt x="1161857" y="201151"/>
                    </a:cubicBezTo>
                    <a:cubicBezTo>
                      <a:pt x="1212281" y="309067"/>
                      <a:pt x="1165223" y="617821"/>
                      <a:pt x="980270" y="672353"/>
                    </a:cubicBezTo>
                    <a:cubicBezTo>
                      <a:pt x="795317" y="726885"/>
                      <a:pt x="186055" y="631034"/>
                      <a:pt x="52136" y="528344"/>
                    </a:cubicBezTo>
                    <a:close/>
                  </a:path>
                </a:pathLst>
              </a:custGeom>
              <a:blipFill>
                <a:blip r:embed="rId7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6"/>
              <p:cNvSpPr txBox="1"/>
              <p:nvPr/>
            </p:nvSpPr>
            <p:spPr>
              <a:xfrm>
                <a:off x="852607" y="1414358"/>
                <a:ext cx="3065363" cy="19927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 smtClean="0">
                    <a:ln w="38100">
                      <a:noFill/>
                    </a:ln>
                    <a:solidFill>
                      <a:srgbClr val="FFFFFF"/>
                    </a:solidFill>
                    <a:latin typeface="黑体" pitchFamily="49" charset="-122"/>
                    <a:ea typeface="黑体" pitchFamily="49" charset="-122"/>
                  </a:rPr>
                  <a:t>改变八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" y="0"/>
            <a:ext cx="12192000" cy="612000"/>
          </a:xfrm>
          <a:prstGeom prst="rect">
            <a:avLst/>
          </a:prstGeom>
          <a:solidFill>
            <a:srgbClr val="00CC99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为什么选型 </a:t>
            </a:r>
            <a:r>
              <a:rPr lang="en-US" altLang="zh-CN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PEBS</a:t>
            </a:r>
          </a:p>
          <a:p>
            <a:pPr algn="ctr"/>
            <a:r>
              <a:rPr lang="en-US" altLang="zh-CN" dirty="0" smtClean="0"/>
              <a:t>WHY  DID  WE  CHOOSE  PEBS  </a:t>
            </a:r>
          </a:p>
        </p:txBody>
      </p:sp>
      <p:grpSp>
        <p:nvGrpSpPr>
          <p:cNvPr id="2" name="组合 15"/>
          <p:cNvGrpSpPr/>
          <p:nvPr/>
        </p:nvGrpSpPr>
        <p:grpSpPr>
          <a:xfrm>
            <a:off x="5029870" y="627797"/>
            <a:ext cx="2168238" cy="6230203"/>
            <a:chOff x="5565914" y="914535"/>
            <a:chExt cx="2168238" cy="2433455"/>
          </a:xfrm>
        </p:grpSpPr>
        <p:sp>
          <p:nvSpPr>
            <p:cNvPr id="9" name="矩形 8"/>
            <p:cNvSpPr/>
            <p:nvPr/>
          </p:nvSpPr>
          <p:spPr>
            <a:xfrm>
              <a:off x="5565914" y="914535"/>
              <a:ext cx="2168238" cy="243345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99615" y="1562778"/>
              <a:ext cx="1487606" cy="32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latin typeface="黑体" pitchFamily="49" charset="-122"/>
                  <a:ea typeface="黑体" pitchFamily="49" charset="-122"/>
                </a:rPr>
                <a:t>逻 辑 层</a:t>
              </a:r>
              <a:endParaRPr lang="en-US" altLang="zh-CN" sz="2400" b="1" dirty="0" smtClean="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lang="en-US" altLang="zh-CN" sz="2400" b="1" dirty="0" smtClean="0">
                  <a:latin typeface="黑体" pitchFamily="49" charset="-122"/>
                  <a:ea typeface="黑体" pitchFamily="49" charset="-122"/>
                </a:rPr>
                <a:t>VS</a:t>
              </a:r>
              <a:endParaRPr lang="zh-CN" altLang="en-US" sz="2400" b="1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580993" y="1913533"/>
              <a:ext cx="1074249" cy="237309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ERP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43848" y="1913534"/>
              <a:ext cx="1085490" cy="242528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</a:rPr>
                <a:t>PEBS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192369" y="5964070"/>
            <a:ext cx="4999631" cy="88028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b="1" kern="0" dirty="0" smtClean="0">
                <a:solidFill>
                  <a:schemeClr val="tx1"/>
                </a:solidFill>
              </a:rPr>
              <a:t>   </a:t>
            </a:r>
            <a:r>
              <a:rPr lang="zh-CN" altLang="en-US" b="1" kern="0" dirty="0" smtClean="0">
                <a:solidFill>
                  <a:srgbClr val="0000FF"/>
                </a:solidFill>
              </a:rPr>
              <a:t>数据最好的应用就是：面向大众   全员共享   各因素相互影响和成长</a:t>
            </a:r>
            <a:endParaRPr lang="en-US" altLang="zh-CN" b="1" kern="0" dirty="0" smtClean="0">
              <a:solidFill>
                <a:srgbClr val="0000FF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10185"/>
            <a:ext cx="4872251" cy="346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74257" y="1091821"/>
            <a:ext cx="4876800" cy="369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矩形 23"/>
          <p:cNvSpPr/>
          <p:nvPr/>
        </p:nvSpPr>
        <p:spPr>
          <a:xfrm>
            <a:off x="27296" y="5964071"/>
            <a:ext cx="4999631" cy="88028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kern="0" dirty="0" smtClean="0">
                <a:solidFill>
                  <a:schemeClr val="tx1"/>
                </a:solidFill>
              </a:rPr>
              <a:t>不合理的信息化会带来的负面效应：</a:t>
            </a:r>
            <a:endParaRPr lang="en-US" altLang="zh-CN" kern="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zh-CN" altLang="en-US" kern="0" dirty="0" smtClean="0">
                <a:solidFill>
                  <a:schemeClr val="tx1"/>
                </a:solidFill>
              </a:rPr>
              <a:t>信息垃圾   数据奴隶    流程枯萎</a:t>
            </a:r>
            <a:endParaRPr lang="en-US" altLang="zh-CN" kern="0" dirty="0" smtClean="0">
              <a:solidFill>
                <a:schemeClr val="tx1"/>
              </a:solidFill>
            </a:endParaRPr>
          </a:p>
        </p:txBody>
      </p:sp>
      <p:grpSp>
        <p:nvGrpSpPr>
          <p:cNvPr id="25" name="组合 21"/>
          <p:cNvGrpSpPr/>
          <p:nvPr/>
        </p:nvGrpSpPr>
        <p:grpSpPr>
          <a:xfrm>
            <a:off x="-1" y="0"/>
            <a:ext cx="1337481" cy="627797"/>
            <a:chOff x="534117" y="1167717"/>
            <a:chExt cx="1185671" cy="832148"/>
          </a:xfrm>
        </p:grpSpPr>
        <p:sp>
          <p:nvSpPr>
            <p:cNvPr id="26" name="任意多边形 25"/>
            <p:cNvSpPr/>
            <p:nvPr/>
          </p:nvSpPr>
          <p:spPr>
            <a:xfrm rot="5070036">
              <a:off x="710879" y="990955"/>
              <a:ext cx="832148" cy="1185671"/>
            </a:xfrm>
            <a:custGeom>
              <a:avLst/>
              <a:gdLst>
                <a:gd name="connsiteX0" fmla="*/ 0 w 1173480"/>
                <a:gd name="connsiteY0" fmla="*/ 289560 h 487680"/>
                <a:gd name="connsiteX1" fmla="*/ 106680 w 1173480"/>
                <a:gd name="connsiteY1" fmla="*/ 91440 h 487680"/>
                <a:gd name="connsiteX2" fmla="*/ 518160 w 1173480"/>
                <a:gd name="connsiteY2" fmla="*/ 0 h 487680"/>
                <a:gd name="connsiteX3" fmla="*/ 1013460 w 1173480"/>
                <a:gd name="connsiteY3" fmla="*/ 99060 h 487680"/>
                <a:gd name="connsiteX4" fmla="*/ 1173480 w 1173480"/>
                <a:gd name="connsiteY4" fmla="*/ 320040 h 487680"/>
                <a:gd name="connsiteX5" fmla="*/ 944880 w 1173480"/>
                <a:gd name="connsiteY5" fmla="*/ 487680 h 487680"/>
                <a:gd name="connsiteX6" fmla="*/ 259080 w 1173480"/>
                <a:gd name="connsiteY6" fmla="*/ 441960 h 487680"/>
                <a:gd name="connsiteX7" fmla="*/ 0 w 1173480"/>
                <a:gd name="connsiteY7" fmla="*/ 289560 h 487680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85699"/>
                <a:gd name="connsiteY0" fmla="*/ 289586 h 487706"/>
                <a:gd name="connsiteX1" fmla="*/ 106680 w 1185699"/>
                <a:gd name="connsiteY1" fmla="*/ 91466 h 487706"/>
                <a:gd name="connsiteX2" fmla="*/ 518160 w 1185699"/>
                <a:gd name="connsiteY2" fmla="*/ 26 h 487706"/>
                <a:gd name="connsiteX3" fmla="*/ 1013460 w 1185699"/>
                <a:gd name="connsiteY3" fmla="*/ 99086 h 487706"/>
                <a:gd name="connsiteX4" fmla="*/ 1173480 w 1185699"/>
                <a:gd name="connsiteY4" fmla="*/ 320066 h 487706"/>
                <a:gd name="connsiteX5" fmla="*/ 944880 w 1185699"/>
                <a:gd name="connsiteY5" fmla="*/ 487706 h 487706"/>
                <a:gd name="connsiteX6" fmla="*/ 259080 w 1185699"/>
                <a:gd name="connsiteY6" fmla="*/ 441986 h 487706"/>
                <a:gd name="connsiteX7" fmla="*/ 0 w 1185699"/>
                <a:gd name="connsiteY7" fmla="*/ 289586 h 487706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264316 w 1178716"/>
                <a:gd name="connsiteY6" fmla="*/ 483961 h 531024"/>
                <a:gd name="connsiteX7" fmla="*/ 5236 w 1178716"/>
                <a:gd name="connsiteY7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21751 w 1195231"/>
                <a:gd name="connsiteY0" fmla="*/ 331561 h 531024"/>
                <a:gd name="connsiteX1" fmla="*/ 141470 w 1195231"/>
                <a:gd name="connsiteY1" fmla="*/ 20435 h 531024"/>
                <a:gd name="connsiteX2" fmla="*/ 539911 w 1195231"/>
                <a:gd name="connsiteY2" fmla="*/ 42001 h 531024"/>
                <a:gd name="connsiteX3" fmla="*/ 1035211 w 1195231"/>
                <a:gd name="connsiteY3" fmla="*/ 141061 h 531024"/>
                <a:gd name="connsiteX4" fmla="*/ 1195231 w 1195231"/>
                <a:gd name="connsiteY4" fmla="*/ 362041 h 531024"/>
                <a:gd name="connsiteX5" fmla="*/ 966631 w 1195231"/>
                <a:gd name="connsiteY5" fmla="*/ 529681 h 531024"/>
                <a:gd name="connsiteX6" fmla="*/ 21751 w 1195231"/>
                <a:gd name="connsiteY6" fmla="*/ 331561 h 531024"/>
                <a:gd name="connsiteX0" fmla="*/ 9820 w 1183300"/>
                <a:gd name="connsiteY0" fmla="*/ 331561 h 531024"/>
                <a:gd name="connsiteX1" fmla="*/ 129539 w 1183300"/>
                <a:gd name="connsiteY1" fmla="*/ 20435 h 531024"/>
                <a:gd name="connsiteX2" fmla="*/ 527980 w 1183300"/>
                <a:gd name="connsiteY2" fmla="*/ 42001 h 531024"/>
                <a:gd name="connsiteX3" fmla="*/ 1023280 w 1183300"/>
                <a:gd name="connsiteY3" fmla="*/ 141061 h 531024"/>
                <a:gd name="connsiteX4" fmla="*/ 1183300 w 1183300"/>
                <a:gd name="connsiteY4" fmla="*/ 362041 h 531024"/>
                <a:gd name="connsiteX5" fmla="*/ 954700 w 1183300"/>
                <a:gd name="connsiteY5" fmla="*/ 529681 h 531024"/>
                <a:gd name="connsiteX6" fmla="*/ 9820 w 1183300"/>
                <a:gd name="connsiteY6" fmla="*/ 331561 h 531024"/>
                <a:gd name="connsiteX0" fmla="*/ 10133 w 1183613"/>
                <a:gd name="connsiteY0" fmla="*/ 341318 h 540781"/>
                <a:gd name="connsiteX1" fmla="*/ 129852 w 1183613"/>
                <a:gd name="connsiteY1" fmla="*/ 30192 h 540781"/>
                <a:gd name="connsiteX2" fmla="*/ 550025 w 1183613"/>
                <a:gd name="connsiteY2" fmla="*/ 25680 h 540781"/>
                <a:gd name="connsiteX3" fmla="*/ 1023593 w 1183613"/>
                <a:gd name="connsiteY3" fmla="*/ 150818 h 540781"/>
                <a:gd name="connsiteX4" fmla="*/ 1183613 w 1183613"/>
                <a:gd name="connsiteY4" fmla="*/ 371798 h 540781"/>
                <a:gd name="connsiteX5" fmla="*/ 955013 w 1183613"/>
                <a:gd name="connsiteY5" fmla="*/ 539438 h 540781"/>
                <a:gd name="connsiteX6" fmla="*/ 10133 w 1183613"/>
                <a:gd name="connsiteY6" fmla="*/ 341318 h 540781"/>
                <a:gd name="connsiteX0" fmla="*/ 10133 w 1078472"/>
                <a:gd name="connsiteY0" fmla="*/ 341318 h 544551"/>
                <a:gd name="connsiteX1" fmla="*/ 129852 w 1078472"/>
                <a:gd name="connsiteY1" fmla="*/ 30192 h 544551"/>
                <a:gd name="connsiteX2" fmla="*/ 550025 w 1078472"/>
                <a:gd name="connsiteY2" fmla="*/ 25680 h 544551"/>
                <a:gd name="connsiteX3" fmla="*/ 1023593 w 1078472"/>
                <a:gd name="connsiteY3" fmla="*/ 150818 h 544551"/>
                <a:gd name="connsiteX4" fmla="*/ 955013 w 1078472"/>
                <a:gd name="connsiteY4" fmla="*/ 539438 h 544551"/>
                <a:gd name="connsiteX5" fmla="*/ 10133 w 1078472"/>
                <a:gd name="connsiteY5" fmla="*/ 341318 h 544551"/>
                <a:gd name="connsiteX0" fmla="*/ 10133 w 1120707"/>
                <a:gd name="connsiteY0" fmla="*/ 341774 h 544633"/>
                <a:gd name="connsiteX1" fmla="*/ 129852 w 1120707"/>
                <a:gd name="connsiteY1" fmla="*/ 30648 h 544633"/>
                <a:gd name="connsiteX2" fmla="*/ 550025 w 1120707"/>
                <a:gd name="connsiteY2" fmla="*/ 26136 h 544633"/>
                <a:gd name="connsiteX3" fmla="*/ 1084443 w 1120707"/>
                <a:gd name="connsiteY3" fmla="*/ 159967 h 544633"/>
                <a:gd name="connsiteX4" fmla="*/ 955013 w 1120707"/>
                <a:gd name="connsiteY4" fmla="*/ 539894 h 544633"/>
                <a:gd name="connsiteX5" fmla="*/ 10133 w 1120707"/>
                <a:gd name="connsiteY5" fmla="*/ 341774 h 544633"/>
                <a:gd name="connsiteX0" fmla="*/ 10329 w 1119937"/>
                <a:gd name="connsiteY0" fmla="*/ 362868 h 565727"/>
                <a:gd name="connsiteX1" fmla="*/ 130048 w 1119937"/>
                <a:gd name="connsiteY1" fmla="*/ 51742 h 565727"/>
                <a:gd name="connsiteX2" fmla="*/ 563260 w 1119937"/>
                <a:gd name="connsiteY2" fmla="*/ 12459 h 565727"/>
                <a:gd name="connsiteX3" fmla="*/ 1084639 w 1119937"/>
                <a:gd name="connsiteY3" fmla="*/ 181061 h 565727"/>
                <a:gd name="connsiteX4" fmla="*/ 955209 w 1119937"/>
                <a:gd name="connsiteY4" fmla="*/ 560988 h 565727"/>
                <a:gd name="connsiteX5" fmla="*/ 10329 w 1119937"/>
                <a:gd name="connsiteY5" fmla="*/ 362868 h 565727"/>
                <a:gd name="connsiteX0" fmla="*/ 10329 w 1155040"/>
                <a:gd name="connsiteY0" fmla="*/ 358076 h 563924"/>
                <a:gd name="connsiteX1" fmla="*/ 130048 w 1155040"/>
                <a:gd name="connsiteY1" fmla="*/ 46950 h 563924"/>
                <a:gd name="connsiteX2" fmla="*/ 563260 w 1155040"/>
                <a:gd name="connsiteY2" fmla="*/ 7667 h 563924"/>
                <a:gd name="connsiteX3" fmla="*/ 1128103 w 1155040"/>
                <a:gd name="connsiteY3" fmla="*/ 111073 h 563924"/>
                <a:gd name="connsiteX4" fmla="*/ 955209 w 1155040"/>
                <a:gd name="connsiteY4" fmla="*/ 556196 h 563924"/>
                <a:gd name="connsiteX5" fmla="*/ 10329 w 1155040"/>
                <a:gd name="connsiteY5" fmla="*/ 358076 h 563924"/>
                <a:gd name="connsiteX0" fmla="*/ 10329 w 1155040"/>
                <a:gd name="connsiteY0" fmla="*/ 349411 h 555259"/>
                <a:gd name="connsiteX1" fmla="*/ 130048 w 1155040"/>
                <a:gd name="connsiteY1" fmla="*/ 38285 h 555259"/>
                <a:gd name="connsiteX2" fmla="*/ 563260 w 1155040"/>
                <a:gd name="connsiteY2" fmla="*/ 12041 h 555259"/>
                <a:gd name="connsiteX3" fmla="*/ 1128103 w 1155040"/>
                <a:gd name="connsiteY3" fmla="*/ 102408 h 555259"/>
                <a:gd name="connsiteX4" fmla="*/ 955209 w 1155040"/>
                <a:gd name="connsiteY4" fmla="*/ 547531 h 555259"/>
                <a:gd name="connsiteX5" fmla="*/ 10329 w 1155040"/>
                <a:gd name="connsiteY5" fmla="*/ 349411 h 555259"/>
                <a:gd name="connsiteX0" fmla="*/ 44461 w 1189172"/>
                <a:gd name="connsiteY0" fmla="*/ 343521 h 548413"/>
                <a:gd name="connsiteX1" fmla="*/ 198951 w 1189172"/>
                <a:gd name="connsiteY1" fmla="*/ 45434 h 548413"/>
                <a:gd name="connsiteX2" fmla="*/ 597392 w 1189172"/>
                <a:gd name="connsiteY2" fmla="*/ 6151 h 548413"/>
                <a:gd name="connsiteX3" fmla="*/ 1162235 w 1189172"/>
                <a:gd name="connsiteY3" fmla="*/ 96518 h 548413"/>
                <a:gd name="connsiteX4" fmla="*/ 989341 w 1189172"/>
                <a:gd name="connsiteY4" fmla="*/ 541641 h 548413"/>
                <a:gd name="connsiteX5" fmla="*/ 44461 w 1189172"/>
                <a:gd name="connsiteY5" fmla="*/ 343521 h 548413"/>
                <a:gd name="connsiteX0" fmla="*/ 45135 w 1187654"/>
                <a:gd name="connsiteY0" fmla="*/ 337465 h 542357"/>
                <a:gd name="connsiteX1" fmla="*/ 199625 w 1187654"/>
                <a:gd name="connsiteY1" fmla="*/ 39378 h 542357"/>
                <a:gd name="connsiteX2" fmla="*/ 628491 w 1187654"/>
                <a:gd name="connsiteY2" fmla="*/ 8788 h 542357"/>
                <a:gd name="connsiteX3" fmla="*/ 1162909 w 1187654"/>
                <a:gd name="connsiteY3" fmla="*/ 90462 h 542357"/>
                <a:gd name="connsiteX4" fmla="*/ 990015 w 1187654"/>
                <a:gd name="connsiteY4" fmla="*/ 535585 h 542357"/>
                <a:gd name="connsiteX5" fmla="*/ 45135 w 1187654"/>
                <a:gd name="connsiteY5" fmla="*/ 337465 h 542357"/>
                <a:gd name="connsiteX0" fmla="*/ 45135 w 1202593"/>
                <a:gd name="connsiteY0" fmla="*/ 338981 h 542929"/>
                <a:gd name="connsiteX1" fmla="*/ 199625 w 1202593"/>
                <a:gd name="connsiteY1" fmla="*/ 40894 h 542929"/>
                <a:gd name="connsiteX2" fmla="*/ 628491 w 1202593"/>
                <a:gd name="connsiteY2" fmla="*/ 10304 h 542929"/>
                <a:gd name="connsiteX3" fmla="*/ 1180295 w 1202593"/>
                <a:gd name="connsiteY3" fmla="*/ 113710 h 542929"/>
                <a:gd name="connsiteX4" fmla="*/ 990015 w 1202593"/>
                <a:gd name="connsiteY4" fmla="*/ 537101 h 542929"/>
                <a:gd name="connsiteX5" fmla="*/ 45135 w 1202593"/>
                <a:gd name="connsiteY5" fmla="*/ 338981 h 542929"/>
                <a:gd name="connsiteX0" fmla="*/ 45135 w 1202593"/>
                <a:gd name="connsiteY0" fmla="*/ 355589 h 559537"/>
                <a:gd name="connsiteX1" fmla="*/ 199625 w 1202593"/>
                <a:gd name="connsiteY1" fmla="*/ 57502 h 559537"/>
                <a:gd name="connsiteX2" fmla="*/ 628491 w 1202593"/>
                <a:gd name="connsiteY2" fmla="*/ 5180 h 559537"/>
                <a:gd name="connsiteX3" fmla="*/ 1180295 w 1202593"/>
                <a:gd name="connsiteY3" fmla="*/ 130318 h 559537"/>
                <a:gd name="connsiteX4" fmla="*/ 990015 w 1202593"/>
                <a:gd name="connsiteY4" fmla="*/ 553709 h 559537"/>
                <a:gd name="connsiteX5" fmla="*/ 45135 w 1202593"/>
                <a:gd name="connsiteY5" fmla="*/ 355589 h 559537"/>
                <a:gd name="connsiteX0" fmla="*/ 45741 w 1205206"/>
                <a:gd name="connsiteY0" fmla="*/ 355589 h 606307"/>
                <a:gd name="connsiteX1" fmla="*/ 200231 w 1205206"/>
                <a:gd name="connsiteY1" fmla="*/ 57502 h 606307"/>
                <a:gd name="connsiteX2" fmla="*/ 629097 w 1205206"/>
                <a:gd name="connsiteY2" fmla="*/ 5180 h 606307"/>
                <a:gd name="connsiteX3" fmla="*/ 1180901 w 1205206"/>
                <a:gd name="connsiteY3" fmla="*/ 130318 h 606307"/>
                <a:gd name="connsiteX4" fmla="*/ 999314 w 1205206"/>
                <a:gd name="connsiteY4" fmla="*/ 601520 h 606307"/>
                <a:gd name="connsiteX5" fmla="*/ 45741 w 1205206"/>
                <a:gd name="connsiteY5" fmla="*/ 355589 h 606307"/>
                <a:gd name="connsiteX0" fmla="*/ 45741 w 1200191"/>
                <a:gd name="connsiteY0" fmla="*/ 355589 h 603119"/>
                <a:gd name="connsiteX1" fmla="*/ 200231 w 1200191"/>
                <a:gd name="connsiteY1" fmla="*/ 57502 h 603119"/>
                <a:gd name="connsiteX2" fmla="*/ 629097 w 1200191"/>
                <a:gd name="connsiteY2" fmla="*/ 5180 h 603119"/>
                <a:gd name="connsiteX3" fmla="*/ 1180901 w 1200191"/>
                <a:gd name="connsiteY3" fmla="*/ 130318 h 603119"/>
                <a:gd name="connsiteX4" fmla="*/ 999314 w 1200191"/>
                <a:gd name="connsiteY4" fmla="*/ 601520 h 603119"/>
                <a:gd name="connsiteX5" fmla="*/ 45741 w 1200191"/>
                <a:gd name="connsiteY5" fmla="*/ 355589 h 603119"/>
                <a:gd name="connsiteX0" fmla="*/ 51300 w 1170669"/>
                <a:gd name="connsiteY0" fmla="*/ 369159 h 607476"/>
                <a:gd name="connsiteX1" fmla="*/ 166652 w 1170669"/>
                <a:gd name="connsiteY1" fmla="*/ 57860 h 607476"/>
                <a:gd name="connsiteX2" fmla="*/ 595518 w 1170669"/>
                <a:gd name="connsiteY2" fmla="*/ 5538 h 607476"/>
                <a:gd name="connsiteX3" fmla="*/ 1147322 w 1170669"/>
                <a:gd name="connsiteY3" fmla="*/ 130676 h 607476"/>
                <a:gd name="connsiteX4" fmla="*/ 965735 w 1170669"/>
                <a:gd name="connsiteY4" fmla="*/ 601878 h 607476"/>
                <a:gd name="connsiteX5" fmla="*/ 51300 w 1170669"/>
                <a:gd name="connsiteY5" fmla="*/ 369159 h 607476"/>
                <a:gd name="connsiteX0" fmla="*/ 52456 w 1171825"/>
                <a:gd name="connsiteY0" fmla="*/ 410597 h 649232"/>
                <a:gd name="connsiteX1" fmla="*/ 163379 w 1171825"/>
                <a:gd name="connsiteY1" fmla="*/ 27175 h 649232"/>
                <a:gd name="connsiteX2" fmla="*/ 596674 w 1171825"/>
                <a:gd name="connsiteY2" fmla="*/ 46976 h 649232"/>
                <a:gd name="connsiteX3" fmla="*/ 1148478 w 1171825"/>
                <a:gd name="connsiteY3" fmla="*/ 172114 h 649232"/>
                <a:gd name="connsiteX4" fmla="*/ 966891 w 1171825"/>
                <a:gd name="connsiteY4" fmla="*/ 643316 h 649232"/>
                <a:gd name="connsiteX5" fmla="*/ 52456 w 1171825"/>
                <a:gd name="connsiteY5" fmla="*/ 410597 h 649232"/>
                <a:gd name="connsiteX0" fmla="*/ 53101 w 1170882"/>
                <a:gd name="connsiteY0" fmla="*/ 420508 h 659143"/>
                <a:gd name="connsiteX1" fmla="*/ 164024 w 1170882"/>
                <a:gd name="connsiteY1" fmla="*/ 37086 h 659143"/>
                <a:gd name="connsiteX2" fmla="*/ 619884 w 1170882"/>
                <a:gd name="connsiteY2" fmla="*/ 31370 h 659143"/>
                <a:gd name="connsiteX3" fmla="*/ 1149123 w 1170882"/>
                <a:gd name="connsiteY3" fmla="*/ 182025 h 659143"/>
                <a:gd name="connsiteX4" fmla="*/ 967536 w 1170882"/>
                <a:gd name="connsiteY4" fmla="*/ 653227 h 659143"/>
                <a:gd name="connsiteX5" fmla="*/ 53101 w 1170882"/>
                <a:gd name="connsiteY5" fmla="*/ 420508 h 659143"/>
                <a:gd name="connsiteX0" fmla="*/ 52833 w 1171272"/>
                <a:gd name="connsiteY0" fmla="*/ 427340 h 665975"/>
                <a:gd name="connsiteX1" fmla="*/ 163756 w 1171272"/>
                <a:gd name="connsiteY1" fmla="*/ 43918 h 665975"/>
                <a:gd name="connsiteX2" fmla="*/ 610262 w 1171272"/>
                <a:gd name="connsiteY2" fmla="*/ 24581 h 665975"/>
                <a:gd name="connsiteX3" fmla="*/ 1148855 w 1171272"/>
                <a:gd name="connsiteY3" fmla="*/ 188857 h 665975"/>
                <a:gd name="connsiteX4" fmla="*/ 967268 w 1171272"/>
                <a:gd name="connsiteY4" fmla="*/ 660059 h 665975"/>
                <a:gd name="connsiteX5" fmla="*/ 52833 w 1171272"/>
                <a:gd name="connsiteY5" fmla="*/ 427340 h 665975"/>
                <a:gd name="connsiteX0" fmla="*/ 50653 w 1183116"/>
                <a:gd name="connsiteY0" fmla="*/ 521886 h 681716"/>
                <a:gd name="connsiteX1" fmla="*/ 175275 w 1183116"/>
                <a:gd name="connsiteY1" fmla="*/ 49754 h 681716"/>
                <a:gd name="connsiteX2" fmla="*/ 621781 w 1183116"/>
                <a:gd name="connsiteY2" fmla="*/ 30417 h 681716"/>
                <a:gd name="connsiteX3" fmla="*/ 1160374 w 1183116"/>
                <a:gd name="connsiteY3" fmla="*/ 194693 h 681716"/>
                <a:gd name="connsiteX4" fmla="*/ 978787 w 1183116"/>
                <a:gd name="connsiteY4" fmla="*/ 665895 h 681716"/>
                <a:gd name="connsiteX5" fmla="*/ 50653 w 1183116"/>
                <a:gd name="connsiteY5" fmla="*/ 521886 h 681716"/>
                <a:gd name="connsiteX0" fmla="*/ 52136 w 1180770"/>
                <a:gd name="connsiteY0" fmla="*/ 528344 h 688174"/>
                <a:gd name="connsiteX1" fmla="*/ 176758 w 1180770"/>
                <a:gd name="connsiteY1" fmla="*/ 56212 h 688174"/>
                <a:gd name="connsiteX2" fmla="*/ 677725 w 1180770"/>
                <a:gd name="connsiteY2" fmla="*/ 24857 h 688174"/>
                <a:gd name="connsiteX3" fmla="*/ 1161857 w 1180770"/>
                <a:gd name="connsiteY3" fmla="*/ 201151 h 688174"/>
                <a:gd name="connsiteX4" fmla="*/ 980270 w 1180770"/>
                <a:gd name="connsiteY4" fmla="*/ 672353 h 688174"/>
                <a:gd name="connsiteX5" fmla="*/ 52136 w 1180770"/>
                <a:gd name="connsiteY5" fmla="*/ 528344 h 6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0770" h="688174">
                  <a:moveTo>
                    <a:pt x="52136" y="528344"/>
                  </a:moveTo>
                  <a:cubicBezTo>
                    <a:pt x="-81783" y="425654"/>
                    <a:pt x="72493" y="140127"/>
                    <a:pt x="176758" y="56212"/>
                  </a:cubicBezTo>
                  <a:cubicBezTo>
                    <a:pt x="281023" y="-27703"/>
                    <a:pt x="513542" y="700"/>
                    <a:pt x="677725" y="24857"/>
                  </a:cubicBezTo>
                  <a:cubicBezTo>
                    <a:pt x="841908" y="49014"/>
                    <a:pt x="1111433" y="93235"/>
                    <a:pt x="1161857" y="201151"/>
                  </a:cubicBezTo>
                  <a:cubicBezTo>
                    <a:pt x="1212281" y="309067"/>
                    <a:pt x="1165223" y="617821"/>
                    <a:pt x="980270" y="672353"/>
                  </a:cubicBezTo>
                  <a:cubicBezTo>
                    <a:pt x="795317" y="726885"/>
                    <a:pt x="186055" y="631034"/>
                    <a:pt x="52136" y="528344"/>
                  </a:cubicBezTo>
                  <a:close/>
                </a:path>
              </a:pathLst>
            </a:custGeom>
            <a:solidFill>
              <a:schemeClr val="bg1">
                <a:lumMod val="9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4"/>
            <p:cNvGrpSpPr/>
            <p:nvPr/>
          </p:nvGrpSpPr>
          <p:grpSpPr>
            <a:xfrm>
              <a:off x="645250" y="1188856"/>
              <a:ext cx="991486" cy="714380"/>
              <a:chOff x="686529" y="1040198"/>
              <a:chExt cx="3575287" cy="2684305"/>
            </a:xfrm>
          </p:grpSpPr>
          <p:sp>
            <p:nvSpPr>
              <p:cNvPr id="28" name="任意多边形 27"/>
              <p:cNvSpPr/>
              <p:nvPr/>
            </p:nvSpPr>
            <p:spPr>
              <a:xfrm rot="5070036">
                <a:off x="1132020" y="594707"/>
                <a:ext cx="2684305" cy="3575287"/>
              </a:xfrm>
              <a:custGeom>
                <a:avLst/>
                <a:gdLst>
                  <a:gd name="connsiteX0" fmla="*/ 0 w 1173480"/>
                  <a:gd name="connsiteY0" fmla="*/ 289560 h 487680"/>
                  <a:gd name="connsiteX1" fmla="*/ 106680 w 1173480"/>
                  <a:gd name="connsiteY1" fmla="*/ 91440 h 487680"/>
                  <a:gd name="connsiteX2" fmla="*/ 518160 w 1173480"/>
                  <a:gd name="connsiteY2" fmla="*/ 0 h 487680"/>
                  <a:gd name="connsiteX3" fmla="*/ 1013460 w 1173480"/>
                  <a:gd name="connsiteY3" fmla="*/ 99060 h 487680"/>
                  <a:gd name="connsiteX4" fmla="*/ 1173480 w 1173480"/>
                  <a:gd name="connsiteY4" fmla="*/ 320040 h 487680"/>
                  <a:gd name="connsiteX5" fmla="*/ 944880 w 1173480"/>
                  <a:gd name="connsiteY5" fmla="*/ 487680 h 487680"/>
                  <a:gd name="connsiteX6" fmla="*/ 259080 w 1173480"/>
                  <a:gd name="connsiteY6" fmla="*/ 441960 h 487680"/>
                  <a:gd name="connsiteX7" fmla="*/ 0 w 1173480"/>
                  <a:gd name="connsiteY7" fmla="*/ 289560 h 487680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85699"/>
                  <a:gd name="connsiteY0" fmla="*/ 289586 h 487706"/>
                  <a:gd name="connsiteX1" fmla="*/ 106680 w 1185699"/>
                  <a:gd name="connsiteY1" fmla="*/ 91466 h 487706"/>
                  <a:gd name="connsiteX2" fmla="*/ 518160 w 1185699"/>
                  <a:gd name="connsiteY2" fmla="*/ 26 h 487706"/>
                  <a:gd name="connsiteX3" fmla="*/ 1013460 w 1185699"/>
                  <a:gd name="connsiteY3" fmla="*/ 99086 h 487706"/>
                  <a:gd name="connsiteX4" fmla="*/ 1173480 w 1185699"/>
                  <a:gd name="connsiteY4" fmla="*/ 320066 h 487706"/>
                  <a:gd name="connsiteX5" fmla="*/ 944880 w 1185699"/>
                  <a:gd name="connsiteY5" fmla="*/ 487706 h 487706"/>
                  <a:gd name="connsiteX6" fmla="*/ 259080 w 1185699"/>
                  <a:gd name="connsiteY6" fmla="*/ 441986 h 487706"/>
                  <a:gd name="connsiteX7" fmla="*/ 0 w 1185699"/>
                  <a:gd name="connsiteY7" fmla="*/ 289586 h 487706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264316 w 1178716"/>
                  <a:gd name="connsiteY6" fmla="*/ 483961 h 531024"/>
                  <a:gd name="connsiteX7" fmla="*/ 5236 w 1178716"/>
                  <a:gd name="connsiteY7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21751 w 1195231"/>
                  <a:gd name="connsiteY0" fmla="*/ 331561 h 531024"/>
                  <a:gd name="connsiteX1" fmla="*/ 141470 w 1195231"/>
                  <a:gd name="connsiteY1" fmla="*/ 20435 h 531024"/>
                  <a:gd name="connsiteX2" fmla="*/ 539911 w 1195231"/>
                  <a:gd name="connsiteY2" fmla="*/ 42001 h 531024"/>
                  <a:gd name="connsiteX3" fmla="*/ 1035211 w 1195231"/>
                  <a:gd name="connsiteY3" fmla="*/ 141061 h 531024"/>
                  <a:gd name="connsiteX4" fmla="*/ 1195231 w 1195231"/>
                  <a:gd name="connsiteY4" fmla="*/ 362041 h 531024"/>
                  <a:gd name="connsiteX5" fmla="*/ 966631 w 1195231"/>
                  <a:gd name="connsiteY5" fmla="*/ 529681 h 531024"/>
                  <a:gd name="connsiteX6" fmla="*/ 21751 w 1195231"/>
                  <a:gd name="connsiteY6" fmla="*/ 331561 h 531024"/>
                  <a:gd name="connsiteX0" fmla="*/ 9820 w 1183300"/>
                  <a:gd name="connsiteY0" fmla="*/ 331561 h 531024"/>
                  <a:gd name="connsiteX1" fmla="*/ 129539 w 1183300"/>
                  <a:gd name="connsiteY1" fmla="*/ 20435 h 531024"/>
                  <a:gd name="connsiteX2" fmla="*/ 527980 w 1183300"/>
                  <a:gd name="connsiteY2" fmla="*/ 42001 h 531024"/>
                  <a:gd name="connsiteX3" fmla="*/ 1023280 w 1183300"/>
                  <a:gd name="connsiteY3" fmla="*/ 141061 h 531024"/>
                  <a:gd name="connsiteX4" fmla="*/ 1183300 w 1183300"/>
                  <a:gd name="connsiteY4" fmla="*/ 362041 h 531024"/>
                  <a:gd name="connsiteX5" fmla="*/ 954700 w 1183300"/>
                  <a:gd name="connsiteY5" fmla="*/ 529681 h 531024"/>
                  <a:gd name="connsiteX6" fmla="*/ 9820 w 1183300"/>
                  <a:gd name="connsiteY6" fmla="*/ 331561 h 531024"/>
                  <a:gd name="connsiteX0" fmla="*/ 10133 w 1183613"/>
                  <a:gd name="connsiteY0" fmla="*/ 341318 h 540781"/>
                  <a:gd name="connsiteX1" fmla="*/ 129852 w 1183613"/>
                  <a:gd name="connsiteY1" fmla="*/ 30192 h 540781"/>
                  <a:gd name="connsiteX2" fmla="*/ 550025 w 1183613"/>
                  <a:gd name="connsiteY2" fmla="*/ 25680 h 540781"/>
                  <a:gd name="connsiteX3" fmla="*/ 1023593 w 1183613"/>
                  <a:gd name="connsiteY3" fmla="*/ 150818 h 540781"/>
                  <a:gd name="connsiteX4" fmla="*/ 1183613 w 1183613"/>
                  <a:gd name="connsiteY4" fmla="*/ 371798 h 540781"/>
                  <a:gd name="connsiteX5" fmla="*/ 955013 w 1183613"/>
                  <a:gd name="connsiteY5" fmla="*/ 539438 h 540781"/>
                  <a:gd name="connsiteX6" fmla="*/ 10133 w 1183613"/>
                  <a:gd name="connsiteY6" fmla="*/ 341318 h 540781"/>
                  <a:gd name="connsiteX0" fmla="*/ 10133 w 1078472"/>
                  <a:gd name="connsiteY0" fmla="*/ 341318 h 544551"/>
                  <a:gd name="connsiteX1" fmla="*/ 129852 w 1078472"/>
                  <a:gd name="connsiteY1" fmla="*/ 30192 h 544551"/>
                  <a:gd name="connsiteX2" fmla="*/ 550025 w 1078472"/>
                  <a:gd name="connsiteY2" fmla="*/ 25680 h 544551"/>
                  <a:gd name="connsiteX3" fmla="*/ 1023593 w 1078472"/>
                  <a:gd name="connsiteY3" fmla="*/ 150818 h 544551"/>
                  <a:gd name="connsiteX4" fmla="*/ 955013 w 1078472"/>
                  <a:gd name="connsiteY4" fmla="*/ 539438 h 544551"/>
                  <a:gd name="connsiteX5" fmla="*/ 10133 w 1078472"/>
                  <a:gd name="connsiteY5" fmla="*/ 341318 h 544551"/>
                  <a:gd name="connsiteX0" fmla="*/ 10133 w 1120707"/>
                  <a:gd name="connsiteY0" fmla="*/ 341774 h 544633"/>
                  <a:gd name="connsiteX1" fmla="*/ 129852 w 1120707"/>
                  <a:gd name="connsiteY1" fmla="*/ 30648 h 544633"/>
                  <a:gd name="connsiteX2" fmla="*/ 550025 w 1120707"/>
                  <a:gd name="connsiteY2" fmla="*/ 26136 h 544633"/>
                  <a:gd name="connsiteX3" fmla="*/ 1084443 w 1120707"/>
                  <a:gd name="connsiteY3" fmla="*/ 159967 h 544633"/>
                  <a:gd name="connsiteX4" fmla="*/ 955013 w 1120707"/>
                  <a:gd name="connsiteY4" fmla="*/ 539894 h 544633"/>
                  <a:gd name="connsiteX5" fmla="*/ 10133 w 1120707"/>
                  <a:gd name="connsiteY5" fmla="*/ 341774 h 544633"/>
                  <a:gd name="connsiteX0" fmla="*/ 10329 w 1119937"/>
                  <a:gd name="connsiteY0" fmla="*/ 362868 h 565727"/>
                  <a:gd name="connsiteX1" fmla="*/ 130048 w 1119937"/>
                  <a:gd name="connsiteY1" fmla="*/ 51742 h 565727"/>
                  <a:gd name="connsiteX2" fmla="*/ 563260 w 1119937"/>
                  <a:gd name="connsiteY2" fmla="*/ 12459 h 565727"/>
                  <a:gd name="connsiteX3" fmla="*/ 1084639 w 1119937"/>
                  <a:gd name="connsiteY3" fmla="*/ 181061 h 565727"/>
                  <a:gd name="connsiteX4" fmla="*/ 955209 w 1119937"/>
                  <a:gd name="connsiteY4" fmla="*/ 560988 h 565727"/>
                  <a:gd name="connsiteX5" fmla="*/ 10329 w 1119937"/>
                  <a:gd name="connsiteY5" fmla="*/ 362868 h 565727"/>
                  <a:gd name="connsiteX0" fmla="*/ 10329 w 1155040"/>
                  <a:gd name="connsiteY0" fmla="*/ 358076 h 563924"/>
                  <a:gd name="connsiteX1" fmla="*/ 130048 w 1155040"/>
                  <a:gd name="connsiteY1" fmla="*/ 46950 h 563924"/>
                  <a:gd name="connsiteX2" fmla="*/ 563260 w 1155040"/>
                  <a:gd name="connsiteY2" fmla="*/ 7667 h 563924"/>
                  <a:gd name="connsiteX3" fmla="*/ 1128103 w 1155040"/>
                  <a:gd name="connsiteY3" fmla="*/ 111073 h 563924"/>
                  <a:gd name="connsiteX4" fmla="*/ 955209 w 1155040"/>
                  <a:gd name="connsiteY4" fmla="*/ 556196 h 563924"/>
                  <a:gd name="connsiteX5" fmla="*/ 10329 w 1155040"/>
                  <a:gd name="connsiteY5" fmla="*/ 358076 h 563924"/>
                  <a:gd name="connsiteX0" fmla="*/ 10329 w 1155040"/>
                  <a:gd name="connsiteY0" fmla="*/ 349411 h 555259"/>
                  <a:gd name="connsiteX1" fmla="*/ 130048 w 1155040"/>
                  <a:gd name="connsiteY1" fmla="*/ 38285 h 555259"/>
                  <a:gd name="connsiteX2" fmla="*/ 563260 w 1155040"/>
                  <a:gd name="connsiteY2" fmla="*/ 12041 h 555259"/>
                  <a:gd name="connsiteX3" fmla="*/ 1128103 w 1155040"/>
                  <a:gd name="connsiteY3" fmla="*/ 102408 h 555259"/>
                  <a:gd name="connsiteX4" fmla="*/ 955209 w 1155040"/>
                  <a:gd name="connsiteY4" fmla="*/ 547531 h 555259"/>
                  <a:gd name="connsiteX5" fmla="*/ 10329 w 1155040"/>
                  <a:gd name="connsiteY5" fmla="*/ 349411 h 555259"/>
                  <a:gd name="connsiteX0" fmla="*/ 44461 w 1189172"/>
                  <a:gd name="connsiteY0" fmla="*/ 343521 h 548413"/>
                  <a:gd name="connsiteX1" fmla="*/ 198951 w 1189172"/>
                  <a:gd name="connsiteY1" fmla="*/ 45434 h 548413"/>
                  <a:gd name="connsiteX2" fmla="*/ 597392 w 1189172"/>
                  <a:gd name="connsiteY2" fmla="*/ 6151 h 548413"/>
                  <a:gd name="connsiteX3" fmla="*/ 1162235 w 1189172"/>
                  <a:gd name="connsiteY3" fmla="*/ 96518 h 548413"/>
                  <a:gd name="connsiteX4" fmla="*/ 989341 w 1189172"/>
                  <a:gd name="connsiteY4" fmla="*/ 541641 h 548413"/>
                  <a:gd name="connsiteX5" fmla="*/ 44461 w 1189172"/>
                  <a:gd name="connsiteY5" fmla="*/ 343521 h 548413"/>
                  <a:gd name="connsiteX0" fmla="*/ 45135 w 1187654"/>
                  <a:gd name="connsiteY0" fmla="*/ 337465 h 542357"/>
                  <a:gd name="connsiteX1" fmla="*/ 199625 w 1187654"/>
                  <a:gd name="connsiteY1" fmla="*/ 39378 h 542357"/>
                  <a:gd name="connsiteX2" fmla="*/ 628491 w 1187654"/>
                  <a:gd name="connsiteY2" fmla="*/ 8788 h 542357"/>
                  <a:gd name="connsiteX3" fmla="*/ 1162909 w 1187654"/>
                  <a:gd name="connsiteY3" fmla="*/ 90462 h 542357"/>
                  <a:gd name="connsiteX4" fmla="*/ 990015 w 1187654"/>
                  <a:gd name="connsiteY4" fmla="*/ 535585 h 542357"/>
                  <a:gd name="connsiteX5" fmla="*/ 45135 w 1187654"/>
                  <a:gd name="connsiteY5" fmla="*/ 337465 h 542357"/>
                  <a:gd name="connsiteX0" fmla="*/ 45135 w 1202593"/>
                  <a:gd name="connsiteY0" fmla="*/ 338981 h 542929"/>
                  <a:gd name="connsiteX1" fmla="*/ 199625 w 1202593"/>
                  <a:gd name="connsiteY1" fmla="*/ 40894 h 542929"/>
                  <a:gd name="connsiteX2" fmla="*/ 628491 w 1202593"/>
                  <a:gd name="connsiteY2" fmla="*/ 10304 h 542929"/>
                  <a:gd name="connsiteX3" fmla="*/ 1180295 w 1202593"/>
                  <a:gd name="connsiteY3" fmla="*/ 113710 h 542929"/>
                  <a:gd name="connsiteX4" fmla="*/ 990015 w 1202593"/>
                  <a:gd name="connsiteY4" fmla="*/ 537101 h 542929"/>
                  <a:gd name="connsiteX5" fmla="*/ 45135 w 1202593"/>
                  <a:gd name="connsiteY5" fmla="*/ 338981 h 542929"/>
                  <a:gd name="connsiteX0" fmla="*/ 45135 w 1202593"/>
                  <a:gd name="connsiteY0" fmla="*/ 355589 h 559537"/>
                  <a:gd name="connsiteX1" fmla="*/ 199625 w 1202593"/>
                  <a:gd name="connsiteY1" fmla="*/ 57502 h 559537"/>
                  <a:gd name="connsiteX2" fmla="*/ 628491 w 1202593"/>
                  <a:gd name="connsiteY2" fmla="*/ 5180 h 559537"/>
                  <a:gd name="connsiteX3" fmla="*/ 1180295 w 1202593"/>
                  <a:gd name="connsiteY3" fmla="*/ 130318 h 559537"/>
                  <a:gd name="connsiteX4" fmla="*/ 990015 w 1202593"/>
                  <a:gd name="connsiteY4" fmla="*/ 553709 h 559537"/>
                  <a:gd name="connsiteX5" fmla="*/ 45135 w 1202593"/>
                  <a:gd name="connsiteY5" fmla="*/ 355589 h 559537"/>
                  <a:gd name="connsiteX0" fmla="*/ 45741 w 1205206"/>
                  <a:gd name="connsiteY0" fmla="*/ 355589 h 606307"/>
                  <a:gd name="connsiteX1" fmla="*/ 200231 w 1205206"/>
                  <a:gd name="connsiteY1" fmla="*/ 57502 h 606307"/>
                  <a:gd name="connsiteX2" fmla="*/ 629097 w 1205206"/>
                  <a:gd name="connsiteY2" fmla="*/ 5180 h 606307"/>
                  <a:gd name="connsiteX3" fmla="*/ 1180901 w 1205206"/>
                  <a:gd name="connsiteY3" fmla="*/ 130318 h 606307"/>
                  <a:gd name="connsiteX4" fmla="*/ 999314 w 1205206"/>
                  <a:gd name="connsiteY4" fmla="*/ 601520 h 606307"/>
                  <a:gd name="connsiteX5" fmla="*/ 45741 w 1205206"/>
                  <a:gd name="connsiteY5" fmla="*/ 355589 h 606307"/>
                  <a:gd name="connsiteX0" fmla="*/ 45741 w 1200191"/>
                  <a:gd name="connsiteY0" fmla="*/ 355589 h 603119"/>
                  <a:gd name="connsiteX1" fmla="*/ 200231 w 1200191"/>
                  <a:gd name="connsiteY1" fmla="*/ 57502 h 603119"/>
                  <a:gd name="connsiteX2" fmla="*/ 629097 w 1200191"/>
                  <a:gd name="connsiteY2" fmla="*/ 5180 h 603119"/>
                  <a:gd name="connsiteX3" fmla="*/ 1180901 w 1200191"/>
                  <a:gd name="connsiteY3" fmla="*/ 130318 h 603119"/>
                  <a:gd name="connsiteX4" fmla="*/ 999314 w 1200191"/>
                  <a:gd name="connsiteY4" fmla="*/ 601520 h 603119"/>
                  <a:gd name="connsiteX5" fmla="*/ 45741 w 1200191"/>
                  <a:gd name="connsiteY5" fmla="*/ 355589 h 603119"/>
                  <a:gd name="connsiteX0" fmla="*/ 51300 w 1170669"/>
                  <a:gd name="connsiteY0" fmla="*/ 369159 h 607476"/>
                  <a:gd name="connsiteX1" fmla="*/ 166652 w 1170669"/>
                  <a:gd name="connsiteY1" fmla="*/ 57860 h 607476"/>
                  <a:gd name="connsiteX2" fmla="*/ 595518 w 1170669"/>
                  <a:gd name="connsiteY2" fmla="*/ 5538 h 607476"/>
                  <a:gd name="connsiteX3" fmla="*/ 1147322 w 1170669"/>
                  <a:gd name="connsiteY3" fmla="*/ 130676 h 607476"/>
                  <a:gd name="connsiteX4" fmla="*/ 965735 w 1170669"/>
                  <a:gd name="connsiteY4" fmla="*/ 601878 h 607476"/>
                  <a:gd name="connsiteX5" fmla="*/ 51300 w 1170669"/>
                  <a:gd name="connsiteY5" fmla="*/ 369159 h 607476"/>
                  <a:gd name="connsiteX0" fmla="*/ 52456 w 1171825"/>
                  <a:gd name="connsiteY0" fmla="*/ 410597 h 649232"/>
                  <a:gd name="connsiteX1" fmla="*/ 163379 w 1171825"/>
                  <a:gd name="connsiteY1" fmla="*/ 27175 h 649232"/>
                  <a:gd name="connsiteX2" fmla="*/ 596674 w 1171825"/>
                  <a:gd name="connsiteY2" fmla="*/ 46976 h 649232"/>
                  <a:gd name="connsiteX3" fmla="*/ 1148478 w 1171825"/>
                  <a:gd name="connsiteY3" fmla="*/ 172114 h 649232"/>
                  <a:gd name="connsiteX4" fmla="*/ 966891 w 1171825"/>
                  <a:gd name="connsiteY4" fmla="*/ 643316 h 649232"/>
                  <a:gd name="connsiteX5" fmla="*/ 52456 w 1171825"/>
                  <a:gd name="connsiteY5" fmla="*/ 410597 h 649232"/>
                  <a:gd name="connsiteX0" fmla="*/ 53101 w 1170882"/>
                  <a:gd name="connsiteY0" fmla="*/ 420508 h 659143"/>
                  <a:gd name="connsiteX1" fmla="*/ 164024 w 1170882"/>
                  <a:gd name="connsiteY1" fmla="*/ 37086 h 659143"/>
                  <a:gd name="connsiteX2" fmla="*/ 619884 w 1170882"/>
                  <a:gd name="connsiteY2" fmla="*/ 31370 h 659143"/>
                  <a:gd name="connsiteX3" fmla="*/ 1149123 w 1170882"/>
                  <a:gd name="connsiteY3" fmla="*/ 182025 h 659143"/>
                  <a:gd name="connsiteX4" fmla="*/ 967536 w 1170882"/>
                  <a:gd name="connsiteY4" fmla="*/ 653227 h 659143"/>
                  <a:gd name="connsiteX5" fmla="*/ 53101 w 1170882"/>
                  <a:gd name="connsiteY5" fmla="*/ 420508 h 659143"/>
                  <a:gd name="connsiteX0" fmla="*/ 52833 w 1171272"/>
                  <a:gd name="connsiteY0" fmla="*/ 427340 h 665975"/>
                  <a:gd name="connsiteX1" fmla="*/ 163756 w 1171272"/>
                  <a:gd name="connsiteY1" fmla="*/ 43918 h 665975"/>
                  <a:gd name="connsiteX2" fmla="*/ 610262 w 1171272"/>
                  <a:gd name="connsiteY2" fmla="*/ 24581 h 665975"/>
                  <a:gd name="connsiteX3" fmla="*/ 1148855 w 1171272"/>
                  <a:gd name="connsiteY3" fmla="*/ 188857 h 665975"/>
                  <a:gd name="connsiteX4" fmla="*/ 967268 w 1171272"/>
                  <a:gd name="connsiteY4" fmla="*/ 660059 h 665975"/>
                  <a:gd name="connsiteX5" fmla="*/ 52833 w 1171272"/>
                  <a:gd name="connsiteY5" fmla="*/ 427340 h 665975"/>
                  <a:gd name="connsiteX0" fmla="*/ 50653 w 1183116"/>
                  <a:gd name="connsiteY0" fmla="*/ 521886 h 681716"/>
                  <a:gd name="connsiteX1" fmla="*/ 175275 w 1183116"/>
                  <a:gd name="connsiteY1" fmla="*/ 49754 h 681716"/>
                  <a:gd name="connsiteX2" fmla="*/ 621781 w 1183116"/>
                  <a:gd name="connsiteY2" fmla="*/ 30417 h 681716"/>
                  <a:gd name="connsiteX3" fmla="*/ 1160374 w 1183116"/>
                  <a:gd name="connsiteY3" fmla="*/ 194693 h 681716"/>
                  <a:gd name="connsiteX4" fmla="*/ 978787 w 1183116"/>
                  <a:gd name="connsiteY4" fmla="*/ 665895 h 681716"/>
                  <a:gd name="connsiteX5" fmla="*/ 50653 w 1183116"/>
                  <a:gd name="connsiteY5" fmla="*/ 521886 h 681716"/>
                  <a:gd name="connsiteX0" fmla="*/ 52136 w 1180770"/>
                  <a:gd name="connsiteY0" fmla="*/ 528344 h 688174"/>
                  <a:gd name="connsiteX1" fmla="*/ 176758 w 1180770"/>
                  <a:gd name="connsiteY1" fmla="*/ 56212 h 688174"/>
                  <a:gd name="connsiteX2" fmla="*/ 677725 w 1180770"/>
                  <a:gd name="connsiteY2" fmla="*/ 24857 h 688174"/>
                  <a:gd name="connsiteX3" fmla="*/ 1161857 w 1180770"/>
                  <a:gd name="connsiteY3" fmla="*/ 201151 h 688174"/>
                  <a:gd name="connsiteX4" fmla="*/ 980270 w 1180770"/>
                  <a:gd name="connsiteY4" fmla="*/ 672353 h 688174"/>
                  <a:gd name="connsiteX5" fmla="*/ 52136 w 1180770"/>
                  <a:gd name="connsiteY5" fmla="*/ 528344 h 6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0770" h="688174">
                    <a:moveTo>
                      <a:pt x="52136" y="528344"/>
                    </a:moveTo>
                    <a:cubicBezTo>
                      <a:pt x="-81783" y="425654"/>
                      <a:pt x="72493" y="140127"/>
                      <a:pt x="176758" y="56212"/>
                    </a:cubicBezTo>
                    <a:cubicBezTo>
                      <a:pt x="281023" y="-27703"/>
                      <a:pt x="513542" y="700"/>
                      <a:pt x="677725" y="24857"/>
                    </a:cubicBezTo>
                    <a:cubicBezTo>
                      <a:pt x="841908" y="49014"/>
                      <a:pt x="1111433" y="93235"/>
                      <a:pt x="1161857" y="201151"/>
                    </a:cubicBezTo>
                    <a:cubicBezTo>
                      <a:pt x="1212281" y="309067"/>
                      <a:pt x="1165223" y="617821"/>
                      <a:pt x="980270" y="672353"/>
                    </a:cubicBezTo>
                    <a:cubicBezTo>
                      <a:pt x="795317" y="726885"/>
                      <a:pt x="186055" y="631034"/>
                      <a:pt x="52136" y="528344"/>
                    </a:cubicBezTo>
                    <a:close/>
                  </a:path>
                </a:pathLst>
              </a:custGeom>
              <a:blipFill>
                <a:blip r:embed="rId4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6"/>
              <p:cNvSpPr txBox="1"/>
              <p:nvPr/>
            </p:nvSpPr>
            <p:spPr>
              <a:xfrm>
                <a:off x="939864" y="1414358"/>
                <a:ext cx="3065364" cy="19927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 smtClean="0">
                    <a:ln w="38100">
                      <a:noFill/>
                    </a:ln>
                    <a:solidFill>
                      <a:srgbClr val="FFFFFF"/>
                    </a:solidFill>
                    <a:latin typeface="黑体" pitchFamily="49" charset="-122"/>
                    <a:ea typeface="黑体" pitchFamily="49" charset="-122"/>
                  </a:rPr>
                  <a:t>拓展一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0" y="1064842"/>
            <a:ext cx="5825613" cy="1511999"/>
            <a:chOff x="611505" y="2931795"/>
            <a:chExt cx="5548896" cy="1440180"/>
          </a:xfrm>
        </p:grpSpPr>
        <p:sp>
          <p:nvSpPr>
            <p:cNvPr id="7" name="矩形 6"/>
            <p:cNvSpPr/>
            <p:nvPr/>
          </p:nvSpPr>
          <p:spPr>
            <a:xfrm>
              <a:off x="611505" y="2931795"/>
              <a:ext cx="5548896" cy="14401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14351" y="2963541"/>
              <a:ext cx="4075812" cy="1377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生产排程智能化</a:t>
              </a:r>
            </a:p>
            <a:p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智能平衡制程资源，自动生成工序作业计划，依据产品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BOM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自动排程生产计划，并自动推送</a:t>
              </a:r>
              <a:r>
                <a:rPr lang="zh-CN" altLang="en-US" sz="1600" dirty="0" smtClean="0">
                  <a:latin typeface="+mj-ea"/>
                </a:rPr>
                <a:t>到工位。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快速提升作业安排的科学性、准确性，轻松应对各种临时插单情况。</a:t>
              </a:r>
              <a:endParaRPr lang="zh-CN" altLang="en-US" sz="1600" dirty="0"/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0255" y="3086170"/>
              <a:ext cx="1119270" cy="1080135"/>
            </a:xfrm>
            <a:prstGeom prst="flowChartConnector">
              <a:avLst/>
            </a:prstGeom>
            <a:noFill/>
            <a:ln w="1">
              <a:solidFill>
                <a:schemeClr val="bg1">
                  <a:lumMod val="65000"/>
                </a:schemeClr>
              </a:solidFill>
              <a:miter lim="800000"/>
              <a:headEnd/>
              <a:tailEnd type="none" w="med" len="med"/>
            </a:ln>
            <a:effectLst/>
          </p:spPr>
        </p:pic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1" y="2910660"/>
            <a:ext cx="5869858" cy="1512000"/>
            <a:chOff x="-1188719" y="1491615"/>
            <a:chExt cx="5654760" cy="1440180"/>
          </a:xfrm>
        </p:grpSpPr>
        <p:grpSp>
          <p:nvGrpSpPr>
            <p:cNvPr id="11" name="组合 13"/>
            <p:cNvGrpSpPr/>
            <p:nvPr/>
          </p:nvGrpSpPr>
          <p:grpSpPr>
            <a:xfrm>
              <a:off x="-1188719" y="1491615"/>
              <a:ext cx="5654760" cy="1440180"/>
              <a:chOff x="611506" y="2931795"/>
              <a:chExt cx="5654760" cy="144018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611506" y="2931795"/>
                <a:ext cx="5654760" cy="14401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092814" y="3089965"/>
                <a:ext cx="4127834" cy="114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生产过程无纸化</a:t>
                </a:r>
              </a:p>
              <a:p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实现生产过程现场工艺流程卡、图纸与产品结合，随任务令自动推送，全程无纸化，并随时可以查询电子图档。</a:t>
                </a:r>
              </a:p>
            </p:txBody>
          </p:sp>
        </p:grpSp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073061" y="1642195"/>
              <a:ext cx="1168032" cy="1126612"/>
            </a:xfrm>
            <a:prstGeom prst="flowChartConnector">
              <a:avLst/>
            </a:prstGeom>
            <a:noFill/>
            <a:ln w="1">
              <a:solidFill>
                <a:schemeClr val="bg1">
                  <a:lumMod val="65000"/>
                </a:schemeClr>
              </a:solidFill>
              <a:miter lim="800000"/>
              <a:headEnd/>
              <a:tailEnd type="none" w="med" len="med"/>
            </a:ln>
            <a:effectLst/>
          </p:spPr>
        </p:pic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6194322" y="2901962"/>
            <a:ext cx="5960502" cy="1512000"/>
            <a:chOff x="329593" y="3363090"/>
            <a:chExt cx="5322542" cy="1440180"/>
          </a:xfrm>
        </p:grpSpPr>
        <p:grpSp>
          <p:nvGrpSpPr>
            <p:cNvPr id="16" name="组合 20"/>
            <p:cNvGrpSpPr/>
            <p:nvPr/>
          </p:nvGrpSpPr>
          <p:grpSpPr>
            <a:xfrm>
              <a:off x="329593" y="3363090"/>
              <a:ext cx="5322542" cy="1440180"/>
              <a:chOff x="689638" y="2931795"/>
              <a:chExt cx="5322542" cy="144018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89638" y="2931795"/>
                <a:ext cx="5322541" cy="14401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964765" y="3089965"/>
                <a:ext cx="4047415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过程管理精细化</a:t>
                </a:r>
              </a:p>
              <a:p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基于作业过程，跟踪生产过程中每一步领料、作业、工时、质量、成本等信息，进行更加精细化过程管理。</a:t>
                </a:r>
              </a:p>
            </p:txBody>
          </p:sp>
        </p:grpSp>
        <p:pic>
          <p:nvPicPr>
            <p:cNvPr id="17" name="Picture 10" descr="http://www.jemsn.com.cn/images/icon2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609" y="3541215"/>
              <a:ext cx="1080000" cy="1080000"/>
            </a:xfrm>
            <a:prstGeom prst="rect">
              <a:avLst/>
            </a:prstGeom>
            <a:noFill/>
          </p:spPr>
        </p:pic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6136321" y="1052926"/>
            <a:ext cx="6047999" cy="1512000"/>
            <a:chOff x="6372226" y="51435"/>
            <a:chExt cx="5760719" cy="1440180"/>
          </a:xfrm>
        </p:grpSpPr>
        <p:grpSp>
          <p:nvGrpSpPr>
            <p:cNvPr id="21" name="组合 25"/>
            <p:cNvGrpSpPr/>
            <p:nvPr/>
          </p:nvGrpSpPr>
          <p:grpSpPr>
            <a:xfrm>
              <a:off x="6372226" y="51435"/>
              <a:ext cx="5760719" cy="1440180"/>
              <a:chOff x="611506" y="2931795"/>
              <a:chExt cx="5760719" cy="144018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611506" y="2931795"/>
                <a:ext cx="5760719" cy="14401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952890" y="3089965"/>
                <a:ext cx="432053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数据采集自动化</a:t>
                </a:r>
              </a:p>
              <a:p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实时监控反馈生产进度完成情况，通过扫描条码和刷卡提交任务自动采集当前生产完成信息，并进行工序跟踪，实时掌控生产进度。</a:t>
                </a:r>
              </a:p>
            </p:txBody>
          </p:sp>
        </p:grpSp>
        <p:pic>
          <p:nvPicPr>
            <p:cNvPr id="22" name="Picture 11" descr="http://www.jemsn.com.cn/images/icon2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94771" y="193935"/>
              <a:ext cx="1071495" cy="1080000"/>
            </a:xfrm>
            <a:prstGeom prst="rect">
              <a:avLst/>
            </a:prstGeom>
            <a:noFill/>
          </p:spPr>
        </p:pic>
      </p:grpSp>
      <p:sp>
        <p:nvSpPr>
          <p:cNvPr id="25" name="矩形 24"/>
          <p:cNvSpPr/>
          <p:nvPr/>
        </p:nvSpPr>
        <p:spPr>
          <a:xfrm>
            <a:off x="1" y="0"/>
            <a:ext cx="12192000" cy="612000"/>
          </a:xfrm>
          <a:prstGeom prst="rect">
            <a:avLst/>
          </a:prstGeom>
          <a:solidFill>
            <a:srgbClr val="00CC99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为什么选型 </a:t>
            </a:r>
            <a:r>
              <a:rPr lang="en-US" altLang="zh-CN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PEBS</a:t>
            </a:r>
          </a:p>
          <a:p>
            <a:pPr algn="ctr"/>
            <a:r>
              <a:rPr lang="en-US" altLang="zh-CN" dirty="0" smtClean="0"/>
              <a:t>WHY  DID  WE  CHOOSE  PEBS  </a:t>
            </a:r>
          </a:p>
        </p:txBody>
      </p:sp>
      <p:grpSp>
        <p:nvGrpSpPr>
          <p:cNvPr id="26" name="组合 21"/>
          <p:cNvGrpSpPr/>
          <p:nvPr/>
        </p:nvGrpSpPr>
        <p:grpSpPr>
          <a:xfrm>
            <a:off x="-1" y="0"/>
            <a:ext cx="1337481" cy="627797"/>
            <a:chOff x="534117" y="1167717"/>
            <a:chExt cx="1185671" cy="832148"/>
          </a:xfrm>
        </p:grpSpPr>
        <p:sp>
          <p:nvSpPr>
            <p:cNvPr id="27" name="任意多边形 26"/>
            <p:cNvSpPr/>
            <p:nvPr/>
          </p:nvSpPr>
          <p:spPr>
            <a:xfrm rot="5070036">
              <a:off x="710879" y="990955"/>
              <a:ext cx="832148" cy="1185671"/>
            </a:xfrm>
            <a:custGeom>
              <a:avLst/>
              <a:gdLst>
                <a:gd name="connsiteX0" fmla="*/ 0 w 1173480"/>
                <a:gd name="connsiteY0" fmla="*/ 289560 h 487680"/>
                <a:gd name="connsiteX1" fmla="*/ 106680 w 1173480"/>
                <a:gd name="connsiteY1" fmla="*/ 91440 h 487680"/>
                <a:gd name="connsiteX2" fmla="*/ 518160 w 1173480"/>
                <a:gd name="connsiteY2" fmla="*/ 0 h 487680"/>
                <a:gd name="connsiteX3" fmla="*/ 1013460 w 1173480"/>
                <a:gd name="connsiteY3" fmla="*/ 99060 h 487680"/>
                <a:gd name="connsiteX4" fmla="*/ 1173480 w 1173480"/>
                <a:gd name="connsiteY4" fmla="*/ 320040 h 487680"/>
                <a:gd name="connsiteX5" fmla="*/ 944880 w 1173480"/>
                <a:gd name="connsiteY5" fmla="*/ 487680 h 487680"/>
                <a:gd name="connsiteX6" fmla="*/ 259080 w 1173480"/>
                <a:gd name="connsiteY6" fmla="*/ 441960 h 487680"/>
                <a:gd name="connsiteX7" fmla="*/ 0 w 1173480"/>
                <a:gd name="connsiteY7" fmla="*/ 289560 h 487680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85699"/>
                <a:gd name="connsiteY0" fmla="*/ 289586 h 487706"/>
                <a:gd name="connsiteX1" fmla="*/ 106680 w 1185699"/>
                <a:gd name="connsiteY1" fmla="*/ 91466 h 487706"/>
                <a:gd name="connsiteX2" fmla="*/ 518160 w 1185699"/>
                <a:gd name="connsiteY2" fmla="*/ 26 h 487706"/>
                <a:gd name="connsiteX3" fmla="*/ 1013460 w 1185699"/>
                <a:gd name="connsiteY3" fmla="*/ 99086 h 487706"/>
                <a:gd name="connsiteX4" fmla="*/ 1173480 w 1185699"/>
                <a:gd name="connsiteY4" fmla="*/ 320066 h 487706"/>
                <a:gd name="connsiteX5" fmla="*/ 944880 w 1185699"/>
                <a:gd name="connsiteY5" fmla="*/ 487706 h 487706"/>
                <a:gd name="connsiteX6" fmla="*/ 259080 w 1185699"/>
                <a:gd name="connsiteY6" fmla="*/ 441986 h 487706"/>
                <a:gd name="connsiteX7" fmla="*/ 0 w 1185699"/>
                <a:gd name="connsiteY7" fmla="*/ 289586 h 487706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264316 w 1178716"/>
                <a:gd name="connsiteY6" fmla="*/ 483961 h 531024"/>
                <a:gd name="connsiteX7" fmla="*/ 5236 w 1178716"/>
                <a:gd name="connsiteY7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21751 w 1195231"/>
                <a:gd name="connsiteY0" fmla="*/ 331561 h 531024"/>
                <a:gd name="connsiteX1" fmla="*/ 141470 w 1195231"/>
                <a:gd name="connsiteY1" fmla="*/ 20435 h 531024"/>
                <a:gd name="connsiteX2" fmla="*/ 539911 w 1195231"/>
                <a:gd name="connsiteY2" fmla="*/ 42001 h 531024"/>
                <a:gd name="connsiteX3" fmla="*/ 1035211 w 1195231"/>
                <a:gd name="connsiteY3" fmla="*/ 141061 h 531024"/>
                <a:gd name="connsiteX4" fmla="*/ 1195231 w 1195231"/>
                <a:gd name="connsiteY4" fmla="*/ 362041 h 531024"/>
                <a:gd name="connsiteX5" fmla="*/ 966631 w 1195231"/>
                <a:gd name="connsiteY5" fmla="*/ 529681 h 531024"/>
                <a:gd name="connsiteX6" fmla="*/ 21751 w 1195231"/>
                <a:gd name="connsiteY6" fmla="*/ 331561 h 531024"/>
                <a:gd name="connsiteX0" fmla="*/ 9820 w 1183300"/>
                <a:gd name="connsiteY0" fmla="*/ 331561 h 531024"/>
                <a:gd name="connsiteX1" fmla="*/ 129539 w 1183300"/>
                <a:gd name="connsiteY1" fmla="*/ 20435 h 531024"/>
                <a:gd name="connsiteX2" fmla="*/ 527980 w 1183300"/>
                <a:gd name="connsiteY2" fmla="*/ 42001 h 531024"/>
                <a:gd name="connsiteX3" fmla="*/ 1023280 w 1183300"/>
                <a:gd name="connsiteY3" fmla="*/ 141061 h 531024"/>
                <a:gd name="connsiteX4" fmla="*/ 1183300 w 1183300"/>
                <a:gd name="connsiteY4" fmla="*/ 362041 h 531024"/>
                <a:gd name="connsiteX5" fmla="*/ 954700 w 1183300"/>
                <a:gd name="connsiteY5" fmla="*/ 529681 h 531024"/>
                <a:gd name="connsiteX6" fmla="*/ 9820 w 1183300"/>
                <a:gd name="connsiteY6" fmla="*/ 331561 h 531024"/>
                <a:gd name="connsiteX0" fmla="*/ 10133 w 1183613"/>
                <a:gd name="connsiteY0" fmla="*/ 341318 h 540781"/>
                <a:gd name="connsiteX1" fmla="*/ 129852 w 1183613"/>
                <a:gd name="connsiteY1" fmla="*/ 30192 h 540781"/>
                <a:gd name="connsiteX2" fmla="*/ 550025 w 1183613"/>
                <a:gd name="connsiteY2" fmla="*/ 25680 h 540781"/>
                <a:gd name="connsiteX3" fmla="*/ 1023593 w 1183613"/>
                <a:gd name="connsiteY3" fmla="*/ 150818 h 540781"/>
                <a:gd name="connsiteX4" fmla="*/ 1183613 w 1183613"/>
                <a:gd name="connsiteY4" fmla="*/ 371798 h 540781"/>
                <a:gd name="connsiteX5" fmla="*/ 955013 w 1183613"/>
                <a:gd name="connsiteY5" fmla="*/ 539438 h 540781"/>
                <a:gd name="connsiteX6" fmla="*/ 10133 w 1183613"/>
                <a:gd name="connsiteY6" fmla="*/ 341318 h 540781"/>
                <a:gd name="connsiteX0" fmla="*/ 10133 w 1078472"/>
                <a:gd name="connsiteY0" fmla="*/ 341318 h 544551"/>
                <a:gd name="connsiteX1" fmla="*/ 129852 w 1078472"/>
                <a:gd name="connsiteY1" fmla="*/ 30192 h 544551"/>
                <a:gd name="connsiteX2" fmla="*/ 550025 w 1078472"/>
                <a:gd name="connsiteY2" fmla="*/ 25680 h 544551"/>
                <a:gd name="connsiteX3" fmla="*/ 1023593 w 1078472"/>
                <a:gd name="connsiteY3" fmla="*/ 150818 h 544551"/>
                <a:gd name="connsiteX4" fmla="*/ 955013 w 1078472"/>
                <a:gd name="connsiteY4" fmla="*/ 539438 h 544551"/>
                <a:gd name="connsiteX5" fmla="*/ 10133 w 1078472"/>
                <a:gd name="connsiteY5" fmla="*/ 341318 h 544551"/>
                <a:gd name="connsiteX0" fmla="*/ 10133 w 1120707"/>
                <a:gd name="connsiteY0" fmla="*/ 341774 h 544633"/>
                <a:gd name="connsiteX1" fmla="*/ 129852 w 1120707"/>
                <a:gd name="connsiteY1" fmla="*/ 30648 h 544633"/>
                <a:gd name="connsiteX2" fmla="*/ 550025 w 1120707"/>
                <a:gd name="connsiteY2" fmla="*/ 26136 h 544633"/>
                <a:gd name="connsiteX3" fmla="*/ 1084443 w 1120707"/>
                <a:gd name="connsiteY3" fmla="*/ 159967 h 544633"/>
                <a:gd name="connsiteX4" fmla="*/ 955013 w 1120707"/>
                <a:gd name="connsiteY4" fmla="*/ 539894 h 544633"/>
                <a:gd name="connsiteX5" fmla="*/ 10133 w 1120707"/>
                <a:gd name="connsiteY5" fmla="*/ 341774 h 544633"/>
                <a:gd name="connsiteX0" fmla="*/ 10329 w 1119937"/>
                <a:gd name="connsiteY0" fmla="*/ 362868 h 565727"/>
                <a:gd name="connsiteX1" fmla="*/ 130048 w 1119937"/>
                <a:gd name="connsiteY1" fmla="*/ 51742 h 565727"/>
                <a:gd name="connsiteX2" fmla="*/ 563260 w 1119937"/>
                <a:gd name="connsiteY2" fmla="*/ 12459 h 565727"/>
                <a:gd name="connsiteX3" fmla="*/ 1084639 w 1119937"/>
                <a:gd name="connsiteY3" fmla="*/ 181061 h 565727"/>
                <a:gd name="connsiteX4" fmla="*/ 955209 w 1119937"/>
                <a:gd name="connsiteY4" fmla="*/ 560988 h 565727"/>
                <a:gd name="connsiteX5" fmla="*/ 10329 w 1119937"/>
                <a:gd name="connsiteY5" fmla="*/ 362868 h 565727"/>
                <a:gd name="connsiteX0" fmla="*/ 10329 w 1155040"/>
                <a:gd name="connsiteY0" fmla="*/ 358076 h 563924"/>
                <a:gd name="connsiteX1" fmla="*/ 130048 w 1155040"/>
                <a:gd name="connsiteY1" fmla="*/ 46950 h 563924"/>
                <a:gd name="connsiteX2" fmla="*/ 563260 w 1155040"/>
                <a:gd name="connsiteY2" fmla="*/ 7667 h 563924"/>
                <a:gd name="connsiteX3" fmla="*/ 1128103 w 1155040"/>
                <a:gd name="connsiteY3" fmla="*/ 111073 h 563924"/>
                <a:gd name="connsiteX4" fmla="*/ 955209 w 1155040"/>
                <a:gd name="connsiteY4" fmla="*/ 556196 h 563924"/>
                <a:gd name="connsiteX5" fmla="*/ 10329 w 1155040"/>
                <a:gd name="connsiteY5" fmla="*/ 358076 h 563924"/>
                <a:gd name="connsiteX0" fmla="*/ 10329 w 1155040"/>
                <a:gd name="connsiteY0" fmla="*/ 349411 h 555259"/>
                <a:gd name="connsiteX1" fmla="*/ 130048 w 1155040"/>
                <a:gd name="connsiteY1" fmla="*/ 38285 h 555259"/>
                <a:gd name="connsiteX2" fmla="*/ 563260 w 1155040"/>
                <a:gd name="connsiteY2" fmla="*/ 12041 h 555259"/>
                <a:gd name="connsiteX3" fmla="*/ 1128103 w 1155040"/>
                <a:gd name="connsiteY3" fmla="*/ 102408 h 555259"/>
                <a:gd name="connsiteX4" fmla="*/ 955209 w 1155040"/>
                <a:gd name="connsiteY4" fmla="*/ 547531 h 555259"/>
                <a:gd name="connsiteX5" fmla="*/ 10329 w 1155040"/>
                <a:gd name="connsiteY5" fmla="*/ 349411 h 555259"/>
                <a:gd name="connsiteX0" fmla="*/ 44461 w 1189172"/>
                <a:gd name="connsiteY0" fmla="*/ 343521 h 548413"/>
                <a:gd name="connsiteX1" fmla="*/ 198951 w 1189172"/>
                <a:gd name="connsiteY1" fmla="*/ 45434 h 548413"/>
                <a:gd name="connsiteX2" fmla="*/ 597392 w 1189172"/>
                <a:gd name="connsiteY2" fmla="*/ 6151 h 548413"/>
                <a:gd name="connsiteX3" fmla="*/ 1162235 w 1189172"/>
                <a:gd name="connsiteY3" fmla="*/ 96518 h 548413"/>
                <a:gd name="connsiteX4" fmla="*/ 989341 w 1189172"/>
                <a:gd name="connsiteY4" fmla="*/ 541641 h 548413"/>
                <a:gd name="connsiteX5" fmla="*/ 44461 w 1189172"/>
                <a:gd name="connsiteY5" fmla="*/ 343521 h 548413"/>
                <a:gd name="connsiteX0" fmla="*/ 45135 w 1187654"/>
                <a:gd name="connsiteY0" fmla="*/ 337465 h 542357"/>
                <a:gd name="connsiteX1" fmla="*/ 199625 w 1187654"/>
                <a:gd name="connsiteY1" fmla="*/ 39378 h 542357"/>
                <a:gd name="connsiteX2" fmla="*/ 628491 w 1187654"/>
                <a:gd name="connsiteY2" fmla="*/ 8788 h 542357"/>
                <a:gd name="connsiteX3" fmla="*/ 1162909 w 1187654"/>
                <a:gd name="connsiteY3" fmla="*/ 90462 h 542357"/>
                <a:gd name="connsiteX4" fmla="*/ 990015 w 1187654"/>
                <a:gd name="connsiteY4" fmla="*/ 535585 h 542357"/>
                <a:gd name="connsiteX5" fmla="*/ 45135 w 1187654"/>
                <a:gd name="connsiteY5" fmla="*/ 337465 h 542357"/>
                <a:gd name="connsiteX0" fmla="*/ 45135 w 1202593"/>
                <a:gd name="connsiteY0" fmla="*/ 338981 h 542929"/>
                <a:gd name="connsiteX1" fmla="*/ 199625 w 1202593"/>
                <a:gd name="connsiteY1" fmla="*/ 40894 h 542929"/>
                <a:gd name="connsiteX2" fmla="*/ 628491 w 1202593"/>
                <a:gd name="connsiteY2" fmla="*/ 10304 h 542929"/>
                <a:gd name="connsiteX3" fmla="*/ 1180295 w 1202593"/>
                <a:gd name="connsiteY3" fmla="*/ 113710 h 542929"/>
                <a:gd name="connsiteX4" fmla="*/ 990015 w 1202593"/>
                <a:gd name="connsiteY4" fmla="*/ 537101 h 542929"/>
                <a:gd name="connsiteX5" fmla="*/ 45135 w 1202593"/>
                <a:gd name="connsiteY5" fmla="*/ 338981 h 542929"/>
                <a:gd name="connsiteX0" fmla="*/ 45135 w 1202593"/>
                <a:gd name="connsiteY0" fmla="*/ 355589 h 559537"/>
                <a:gd name="connsiteX1" fmla="*/ 199625 w 1202593"/>
                <a:gd name="connsiteY1" fmla="*/ 57502 h 559537"/>
                <a:gd name="connsiteX2" fmla="*/ 628491 w 1202593"/>
                <a:gd name="connsiteY2" fmla="*/ 5180 h 559537"/>
                <a:gd name="connsiteX3" fmla="*/ 1180295 w 1202593"/>
                <a:gd name="connsiteY3" fmla="*/ 130318 h 559537"/>
                <a:gd name="connsiteX4" fmla="*/ 990015 w 1202593"/>
                <a:gd name="connsiteY4" fmla="*/ 553709 h 559537"/>
                <a:gd name="connsiteX5" fmla="*/ 45135 w 1202593"/>
                <a:gd name="connsiteY5" fmla="*/ 355589 h 559537"/>
                <a:gd name="connsiteX0" fmla="*/ 45741 w 1205206"/>
                <a:gd name="connsiteY0" fmla="*/ 355589 h 606307"/>
                <a:gd name="connsiteX1" fmla="*/ 200231 w 1205206"/>
                <a:gd name="connsiteY1" fmla="*/ 57502 h 606307"/>
                <a:gd name="connsiteX2" fmla="*/ 629097 w 1205206"/>
                <a:gd name="connsiteY2" fmla="*/ 5180 h 606307"/>
                <a:gd name="connsiteX3" fmla="*/ 1180901 w 1205206"/>
                <a:gd name="connsiteY3" fmla="*/ 130318 h 606307"/>
                <a:gd name="connsiteX4" fmla="*/ 999314 w 1205206"/>
                <a:gd name="connsiteY4" fmla="*/ 601520 h 606307"/>
                <a:gd name="connsiteX5" fmla="*/ 45741 w 1205206"/>
                <a:gd name="connsiteY5" fmla="*/ 355589 h 606307"/>
                <a:gd name="connsiteX0" fmla="*/ 45741 w 1200191"/>
                <a:gd name="connsiteY0" fmla="*/ 355589 h 603119"/>
                <a:gd name="connsiteX1" fmla="*/ 200231 w 1200191"/>
                <a:gd name="connsiteY1" fmla="*/ 57502 h 603119"/>
                <a:gd name="connsiteX2" fmla="*/ 629097 w 1200191"/>
                <a:gd name="connsiteY2" fmla="*/ 5180 h 603119"/>
                <a:gd name="connsiteX3" fmla="*/ 1180901 w 1200191"/>
                <a:gd name="connsiteY3" fmla="*/ 130318 h 603119"/>
                <a:gd name="connsiteX4" fmla="*/ 999314 w 1200191"/>
                <a:gd name="connsiteY4" fmla="*/ 601520 h 603119"/>
                <a:gd name="connsiteX5" fmla="*/ 45741 w 1200191"/>
                <a:gd name="connsiteY5" fmla="*/ 355589 h 603119"/>
                <a:gd name="connsiteX0" fmla="*/ 51300 w 1170669"/>
                <a:gd name="connsiteY0" fmla="*/ 369159 h 607476"/>
                <a:gd name="connsiteX1" fmla="*/ 166652 w 1170669"/>
                <a:gd name="connsiteY1" fmla="*/ 57860 h 607476"/>
                <a:gd name="connsiteX2" fmla="*/ 595518 w 1170669"/>
                <a:gd name="connsiteY2" fmla="*/ 5538 h 607476"/>
                <a:gd name="connsiteX3" fmla="*/ 1147322 w 1170669"/>
                <a:gd name="connsiteY3" fmla="*/ 130676 h 607476"/>
                <a:gd name="connsiteX4" fmla="*/ 965735 w 1170669"/>
                <a:gd name="connsiteY4" fmla="*/ 601878 h 607476"/>
                <a:gd name="connsiteX5" fmla="*/ 51300 w 1170669"/>
                <a:gd name="connsiteY5" fmla="*/ 369159 h 607476"/>
                <a:gd name="connsiteX0" fmla="*/ 52456 w 1171825"/>
                <a:gd name="connsiteY0" fmla="*/ 410597 h 649232"/>
                <a:gd name="connsiteX1" fmla="*/ 163379 w 1171825"/>
                <a:gd name="connsiteY1" fmla="*/ 27175 h 649232"/>
                <a:gd name="connsiteX2" fmla="*/ 596674 w 1171825"/>
                <a:gd name="connsiteY2" fmla="*/ 46976 h 649232"/>
                <a:gd name="connsiteX3" fmla="*/ 1148478 w 1171825"/>
                <a:gd name="connsiteY3" fmla="*/ 172114 h 649232"/>
                <a:gd name="connsiteX4" fmla="*/ 966891 w 1171825"/>
                <a:gd name="connsiteY4" fmla="*/ 643316 h 649232"/>
                <a:gd name="connsiteX5" fmla="*/ 52456 w 1171825"/>
                <a:gd name="connsiteY5" fmla="*/ 410597 h 649232"/>
                <a:gd name="connsiteX0" fmla="*/ 53101 w 1170882"/>
                <a:gd name="connsiteY0" fmla="*/ 420508 h 659143"/>
                <a:gd name="connsiteX1" fmla="*/ 164024 w 1170882"/>
                <a:gd name="connsiteY1" fmla="*/ 37086 h 659143"/>
                <a:gd name="connsiteX2" fmla="*/ 619884 w 1170882"/>
                <a:gd name="connsiteY2" fmla="*/ 31370 h 659143"/>
                <a:gd name="connsiteX3" fmla="*/ 1149123 w 1170882"/>
                <a:gd name="connsiteY3" fmla="*/ 182025 h 659143"/>
                <a:gd name="connsiteX4" fmla="*/ 967536 w 1170882"/>
                <a:gd name="connsiteY4" fmla="*/ 653227 h 659143"/>
                <a:gd name="connsiteX5" fmla="*/ 53101 w 1170882"/>
                <a:gd name="connsiteY5" fmla="*/ 420508 h 659143"/>
                <a:gd name="connsiteX0" fmla="*/ 52833 w 1171272"/>
                <a:gd name="connsiteY0" fmla="*/ 427340 h 665975"/>
                <a:gd name="connsiteX1" fmla="*/ 163756 w 1171272"/>
                <a:gd name="connsiteY1" fmla="*/ 43918 h 665975"/>
                <a:gd name="connsiteX2" fmla="*/ 610262 w 1171272"/>
                <a:gd name="connsiteY2" fmla="*/ 24581 h 665975"/>
                <a:gd name="connsiteX3" fmla="*/ 1148855 w 1171272"/>
                <a:gd name="connsiteY3" fmla="*/ 188857 h 665975"/>
                <a:gd name="connsiteX4" fmla="*/ 967268 w 1171272"/>
                <a:gd name="connsiteY4" fmla="*/ 660059 h 665975"/>
                <a:gd name="connsiteX5" fmla="*/ 52833 w 1171272"/>
                <a:gd name="connsiteY5" fmla="*/ 427340 h 665975"/>
                <a:gd name="connsiteX0" fmla="*/ 50653 w 1183116"/>
                <a:gd name="connsiteY0" fmla="*/ 521886 h 681716"/>
                <a:gd name="connsiteX1" fmla="*/ 175275 w 1183116"/>
                <a:gd name="connsiteY1" fmla="*/ 49754 h 681716"/>
                <a:gd name="connsiteX2" fmla="*/ 621781 w 1183116"/>
                <a:gd name="connsiteY2" fmla="*/ 30417 h 681716"/>
                <a:gd name="connsiteX3" fmla="*/ 1160374 w 1183116"/>
                <a:gd name="connsiteY3" fmla="*/ 194693 h 681716"/>
                <a:gd name="connsiteX4" fmla="*/ 978787 w 1183116"/>
                <a:gd name="connsiteY4" fmla="*/ 665895 h 681716"/>
                <a:gd name="connsiteX5" fmla="*/ 50653 w 1183116"/>
                <a:gd name="connsiteY5" fmla="*/ 521886 h 681716"/>
                <a:gd name="connsiteX0" fmla="*/ 52136 w 1180770"/>
                <a:gd name="connsiteY0" fmla="*/ 528344 h 688174"/>
                <a:gd name="connsiteX1" fmla="*/ 176758 w 1180770"/>
                <a:gd name="connsiteY1" fmla="*/ 56212 h 688174"/>
                <a:gd name="connsiteX2" fmla="*/ 677725 w 1180770"/>
                <a:gd name="connsiteY2" fmla="*/ 24857 h 688174"/>
                <a:gd name="connsiteX3" fmla="*/ 1161857 w 1180770"/>
                <a:gd name="connsiteY3" fmla="*/ 201151 h 688174"/>
                <a:gd name="connsiteX4" fmla="*/ 980270 w 1180770"/>
                <a:gd name="connsiteY4" fmla="*/ 672353 h 688174"/>
                <a:gd name="connsiteX5" fmla="*/ 52136 w 1180770"/>
                <a:gd name="connsiteY5" fmla="*/ 528344 h 6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0770" h="688174">
                  <a:moveTo>
                    <a:pt x="52136" y="528344"/>
                  </a:moveTo>
                  <a:cubicBezTo>
                    <a:pt x="-81783" y="425654"/>
                    <a:pt x="72493" y="140127"/>
                    <a:pt x="176758" y="56212"/>
                  </a:cubicBezTo>
                  <a:cubicBezTo>
                    <a:pt x="281023" y="-27703"/>
                    <a:pt x="513542" y="700"/>
                    <a:pt x="677725" y="24857"/>
                  </a:cubicBezTo>
                  <a:cubicBezTo>
                    <a:pt x="841908" y="49014"/>
                    <a:pt x="1111433" y="93235"/>
                    <a:pt x="1161857" y="201151"/>
                  </a:cubicBezTo>
                  <a:cubicBezTo>
                    <a:pt x="1212281" y="309067"/>
                    <a:pt x="1165223" y="617821"/>
                    <a:pt x="980270" y="672353"/>
                  </a:cubicBezTo>
                  <a:cubicBezTo>
                    <a:pt x="795317" y="726885"/>
                    <a:pt x="186055" y="631034"/>
                    <a:pt x="52136" y="528344"/>
                  </a:cubicBezTo>
                  <a:close/>
                </a:path>
              </a:pathLst>
            </a:custGeom>
            <a:solidFill>
              <a:schemeClr val="bg1">
                <a:lumMod val="9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45250" y="1188856"/>
              <a:ext cx="991486" cy="714380"/>
              <a:chOff x="686529" y="1040198"/>
              <a:chExt cx="3575287" cy="2684305"/>
            </a:xfrm>
          </p:grpSpPr>
          <p:sp>
            <p:nvSpPr>
              <p:cNvPr id="29" name="任意多边形 28"/>
              <p:cNvSpPr/>
              <p:nvPr/>
            </p:nvSpPr>
            <p:spPr>
              <a:xfrm rot="5070036">
                <a:off x="1132020" y="594707"/>
                <a:ext cx="2684305" cy="3575287"/>
              </a:xfrm>
              <a:custGeom>
                <a:avLst/>
                <a:gdLst>
                  <a:gd name="connsiteX0" fmla="*/ 0 w 1173480"/>
                  <a:gd name="connsiteY0" fmla="*/ 289560 h 487680"/>
                  <a:gd name="connsiteX1" fmla="*/ 106680 w 1173480"/>
                  <a:gd name="connsiteY1" fmla="*/ 91440 h 487680"/>
                  <a:gd name="connsiteX2" fmla="*/ 518160 w 1173480"/>
                  <a:gd name="connsiteY2" fmla="*/ 0 h 487680"/>
                  <a:gd name="connsiteX3" fmla="*/ 1013460 w 1173480"/>
                  <a:gd name="connsiteY3" fmla="*/ 99060 h 487680"/>
                  <a:gd name="connsiteX4" fmla="*/ 1173480 w 1173480"/>
                  <a:gd name="connsiteY4" fmla="*/ 320040 h 487680"/>
                  <a:gd name="connsiteX5" fmla="*/ 944880 w 1173480"/>
                  <a:gd name="connsiteY5" fmla="*/ 487680 h 487680"/>
                  <a:gd name="connsiteX6" fmla="*/ 259080 w 1173480"/>
                  <a:gd name="connsiteY6" fmla="*/ 441960 h 487680"/>
                  <a:gd name="connsiteX7" fmla="*/ 0 w 1173480"/>
                  <a:gd name="connsiteY7" fmla="*/ 289560 h 487680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85699"/>
                  <a:gd name="connsiteY0" fmla="*/ 289586 h 487706"/>
                  <a:gd name="connsiteX1" fmla="*/ 106680 w 1185699"/>
                  <a:gd name="connsiteY1" fmla="*/ 91466 h 487706"/>
                  <a:gd name="connsiteX2" fmla="*/ 518160 w 1185699"/>
                  <a:gd name="connsiteY2" fmla="*/ 26 h 487706"/>
                  <a:gd name="connsiteX3" fmla="*/ 1013460 w 1185699"/>
                  <a:gd name="connsiteY3" fmla="*/ 99086 h 487706"/>
                  <a:gd name="connsiteX4" fmla="*/ 1173480 w 1185699"/>
                  <a:gd name="connsiteY4" fmla="*/ 320066 h 487706"/>
                  <a:gd name="connsiteX5" fmla="*/ 944880 w 1185699"/>
                  <a:gd name="connsiteY5" fmla="*/ 487706 h 487706"/>
                  <a:gd name="connsiteX6" fmla="*/ 259080 w 1185699"/>
                  <a:gd name="connsiteY6" fmla="*/ 441986 h 487706"/>
                  <a:gd name="connsiteX7" fmla="*/ 0 w 1185699"/>
                  <a:gd name="connsiteY7" fmla="*/ 289586 h 487706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264316 w 1178716"/>
                  <a:gd name="connsiteY6" fmla="*/ 483961 h 531024"/>
                  <a:gd name="connsiteX7" fmla="*/ 5236 w 1178716"/>
                  <a:gd name="connsiteY7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21751 w 1195231"/>
                  <a:gd name="connsiteY0" fmla="*/ 331561 h 531024"/>
                  <a:gd name="connsiteX1" fmla="*/ 141470 w 1195231"/>
                  <a:gd name="connsiteY1" fmla="*/ 20435 h 531024"/>
                  <a:gd name="connsiteX2" fmla="*/ 539911 w 1195231"/>
                  <a:gd name="connsiteY2" fmla="*/ 42001 h 531024"/>
                  <a:gd name="connsiteX3" fmla="*/ 1035211 w 1195231"/>
                  <a:gd name="connsiteY3" fmla="*/ 141061 h 531024"/>
                  <a:gd name="connsiteX4" fmla="*/ 1195231 w 1195231"/>
                  <a:gd name="connsiteY4" fmla="*/ 362041 h 531024"/>
                  <a:gd name="connsiteX5" fmla="*/ 966631 w 1195231"/>
                  <a:gd name="connsiteY5" fmla="*/ 529681 h 531024"/>
                  <a:gd name="connsiteX6" fmla="*/ 21751 w 1195231"/>
                  <a:gd name="connsiteY6" fmla="*/ 331561 h 531024"/>
                  <a:gd name="connsiteX0" fmla="*/ 9820 w 1183300"/>
                  <a:gd name="connsiteY0" fmla="*/ 331561 h 531024"/>
                  <a:gd name="connsiteX1" fmla="*/ 129539 w 1183300"/>
                  <a:gd name="connsiteY1" fmla="*/ 20435 h 531024"/>
                  <a:gd name="connsiteX2" fmla="*/ 527980 w 1183300"/>
                  <a:gd name="connsiteY2" fmla="*/ 42001 h 531024"/>
                  <a:gd name="connsiteX3" fmla="*/ 1023280 w 1183300"/>
                  <a:gd name="connsiteY3" fmla="*/ 141061 h 531024"/>
                  <a:gd name="connsiteX4" fmla="*/ 1183300 w 1183300"/>
                  <a:gd name="connsiteY4" fmla="*/ 362041 h 531024"/>
                  <a:gd name="connsiteX5" fmla="*/ 954700 w 1183300"/>
                  <a:gd name="connsiteY5" fmla="*/ 529681 h 531024"/>
                  <a:gd name="connsiteX6" fmla="*/ 9820 w 1183300"/>
                  <a:gd name="connsiteY6" fmla="*/ 331561 h 531024"/>
                  <a:gd name="connsiteX0" fmla="*/ 10133 w 1183613"/>
                  <a:gd name="connsiteY0" fmla="*/ 341318 h 540781"/>
                  <a:gd name="connsiteX1" fmla="*/ 129852 w 1183613"/>
                  <a:gd name="connsiteY1" fmla="*/ 30192 h 540781"/>
                  <a:gd name="connsiteX2" fmla="*/ 550025 w 1183613"/>
                  <a:gd name="connsiteY2" fmla="*/ 25680 h 540781"/>
                  <a:gd name="connsiteX3" fmla="*/ 1023593 w 1183613"/>
                  <a:gd name="connsiteY3" fmla="*/ 150818 h 540781"/>
                  <a:gd name="connsiteX4" fmla="*/ 1183613 w 1183613"/>
                  <a:gd name="connsiteY4" fmla="*/ 371798 h 540781"/>
                  <a:gd name="connsiteX5" fmla="*/ 955013 w 1183613"/>
                  <a:gd name="connsiteY5" fmla="*/ 539438 h 540781"/>
                  <a:gd name="connsiteX6" fmla="*/ 10133 w 1183613"/>
                  <a:gd name="connsiteY6" fmla="*/ 341318 h 540781"/>
                  <a:gd name="connsiteX0" fmla="*/ 10133 w 1078472"/>
                  <a:gd name="connsiteY0" fmla="*/ 341318 h 544551"/>
                  <a:gd name="connsiteX1" fmla="*/ 129852 w 1078472"/>
                  <a:gd name="connsiteY1" fmla="*/ 30192 h 544551"/>
                  <a:gd name="connsiteX2" fmla="*/ 550025 w 1078472"/>
                  <a:gd name="connsiteY2" fmla="*/ 25680 h 544551"/>
                  <a:gd name="connsiteX3" fmla="*/ 1023593 w 1078472"/>
                  <a:gd name="connsiteY3" fmla="*/ 150818 h 544551"/>
                  <a:gd name="connsiteX4" fmla="*/ 955013 w 1078472"/>
                  <a:gd name="connsiteY4" fmla="*/ 539438 h 544551"/>
                  <a:gd name="connsiteX5" fmla="*/ 10133 w 1078472"/>
                  <a:gd name="connsiteY5" fmla="*/ 341318 h 544551"/>
                  <a:gd name="connsiteX0" fmla="*/ 10133 w 1120707"/>
                  <a:gd name="connsiteY0" fmla="*/ 341774 h 544633"/>
                  <a:gd name="connsiteX1" fmla="*/ 129852 w 1120707"/>
                  <a:gd name="connsiteY1" fmla="*/ 30648 h 544633"/>
                  <a:gd name="connsiteX2" fmla="*/ 550025 w 1120707"/>
                  <a:gd name="connsiteY2" fmla="*/ 26136 h 544633"/>
                  <a:gd name="connsiteX3" fmla="*/ 1084443 w 1120707"/>
                  <a:gd name="connsiteY3" fmla="*/ 159967 h 544633"/>
                  <a:gd name="connsiteX4" fmla="*/ 955013 w 1120707"/>
                  <a:gd name="connsiteY4" fmla="*/ 539894 h 544633"/>
                  <a:gd name="connsiteX5" fmla="*/ 10133 w 1120707"/>
                  <a:gd name="connsiteY5" fmla="*/ 341774 h 544633"/>
                  <a:gd name="connsiteX0" fmla="*/ 10329 w 1119937"/>
                  <a:gd name="connsiteY0" fmla="*/ 362868 h 565727"/>
                  <a:gd name="connsiteX1" fmla="*/ 130048 w 1119937"/>
                  <a:gd name="connsiteY1" fmla="*/ 51742 h 565727"/>
                  <a:gd name="connsiteX2" fmla="*/ 563260 w 1119937"/>
                  <a:gd name="connsiteY2" fmla="*/ 12459 h 565727"/>
                  <a:gd name="connsiteX3" fmla="*/ 1084639 w 1119937"/>
                  <a:gd name="connsiteY3" fmla="*/ 181061 h 565727"/>
                  <a:gd name="connsiteX4" fmla="*/ 955209 w 1119937"/>
                  <a:gd name="connsiteY4" fmla="*/ 560988 h 565727"/>
                  <a:gd name="connsiteX5" fmla="*/ 10329 w 1119937"/>
                  <a:gd name="connsiteY5" fmla="*/ 362868 h 565727"/>
                  <a:gd name="connsiteX0" fmla="*/ 10329 w 1155040"/>
                  <a:gd name="connsiteY0" fmla="*/ 358076 h 563924"/>
                  <a:gd name="connsiteX1" fmla="*/ 130048 w 1155040"/>
                  <a:gd name="connsiteY1" fmla="*/ 46950 h 563924"/>
                  <a:gd name="connsiteX2" fmla="*/ 563260 w 1155040"/>
                  <a:gd name="connsiteY2" fmla="*/ 7667 h 563924"/>
                  <a:gd name="connsiteX3" fmla="*/ 1128103 w 1155040"/>
                  <a:gd name="connsiteY3" fmla="*/ 111073 h 563924"/>
                  <a:gd name="connsiteX4" fmla="*/ 955209 w 1155040"/>
                  <a:gd name="connsiteY4" fmla="*/ 556196 h 563924"/>
                  <a:gd name="connsiteX5" fmla="*/ 10329 w 1155040"/>
                  <a:gd name="connsiteY5" fmla="*/ 358076 h 563924"/>
                  <a:gd name="connsiteX0" fmla="*/ 10329 w 1155040"/>
                  <a:gd name="connsiteY0" fmla="*/ 349411 h 555259"/>
                  <a:gd name="connsiteX1" fmla="*/ 130048 w 1155040"/>
                  <a:gd name="connsiteY1" fmla="*/ 38285 h 555259"/>
                  <a:gd name="connsiteX2" fmla="*/ 563260 w 1155040"/>
                  <a:gd name="connsiteY2" fmla="*/ 12041 h 555259"/>
                  <a:gd name="connsiteX3" fmla="*/ 1128103 w 1155040"/>
                  <a:gd name="connsiteY3" fmla="*/ 102408 h 555259"/>
                  <a:gd name="connsiteX4" fmla="*/ 955209 w 1155040"/>
                  <a:gd name="connsiteY4" fmla="*/ 547531 h 555259"/>
                  <a:gd name="connsiteX5" fmla="*/ 10329 w 1155040"/>
                  <a:gd name="connsiteY5" fmla="*/ 349411 h 555259"/>
                  <a:gd name="connsiteX0" fmla="*/ 44461 w 1189172"/>
                  <a:gd name="connsiteY0" fmla="*/ 343521 h 548413"/>
                  <a:gd name="connsiteX1" fmla="*/ 198951 w 1189172"/>
                  <a:gd name="connsiteY1" fmla="*/ 45434 h 548413"/>
                  <a:gd name="connsiteX2" fmla="*/ 597392 w 1189172"/>
                  <a:gd name="connsiteY2" fmla="*/ 6151 h 548413"/>
                  <a:gd name="connsiteX3" fmla="*/ 1162235 w 1189172"/>
                  <a:gd name="connsiteY3" fmla="*/ 96518 h 548413"/>
                  <a:gd name="connsiteX4" fmla="*/ 989341 w 1189172"/>
                  <a:gd name="connsiteY4" fmla="*/ 541641 h 548413"/>
                  <a:gd name="connsiteX5" fmla="*/ 44461 w 1189172"/>
                  <a:gd name="connsiteY5" fmla="*/ 343521 h 548413"/>
                  <a:gd name="connsiteX0" fmla="*/ 45135 w 1187654"/>
                  <a:gd name="connsiteY0" fmla="*/ 337465 h 542357"/>
                  <a:gd name="connsiteX1" fmla="*/ 199625 w 1187654"/>
                  <a:gd name="connsiteY1" fmla="*/ 39378 h 542357"/>
                  <a:gd name="connsiteX2" fmla="*/ 628491 w 1187654"/>
                  <a:gd name="connsiteY2" fmla="*/ 8788 h 542357"/>
                  <a:gd name="connsiteX3" fmla="*/ 1162909 w 1187654"/>
                  <a:gd name="connsiteY3" fmla="*/ 90462 h 542357"/>
                  <a:gd name="connsiteX4" fmla="*/ 990015 w 1187654"/>
                  <a:gd name="connsiteY4" fmla="*/ 535585 h 542357"/>
                  <a:gd name="connsiteX5" fmla="*/ 45135 w 1187654"/>
                  <a:gd name="connsiteY5" fmla="*/ 337465 h 542357"/>
                  <a:gd name="connsiteX0" fmla="*/ 45135 w 1202593"/>
                  <a:gd name="connsiteY0" fmla="*/ 338981 h 542929"/>
                  <a:gd name="connsiteX1" fmla="*/ 199625 w 1202593"/>
                  <a:gd name="connsiteY1" fmla="*/ 40894 h 542929"/>
                  <a:gd name="connsiteX2" fmla="*/ 628491 w 1202593"/>
                  <a:gd name="connsiteY2" fmla="*/ 10304 h 542929"/>
                  <a:gd name="connsiteX3" fmla="*/ 1180295 w 1202593"/>
                  <a:gd name="connsiteY3" fmla="*/ 113710 h 542929"/>
                  <a:gd name="connsiteX4" fmla="*/ 990015 w 1202593"/>
                  <a:gd name="connsiteY4" fmla="*/ 537101 h 542929"/>
                  <a:gd name="connsiteX5" fmla="*/ 45135 w 1202593"/>
                  <a:gd name="connsiteY5" fmla="*/ 338981 h 542929"/>
                  <a:gd name="connsiteX0" fmla="*/ 45135 w 1202593"/>
                  <a:gd name="connsiteY0" fmla="*/ 355589 h 559537"/>
                  <a:gd name="connsiteX1" fmla="*/ 199625 w 1202593"/>
                  <a:gd name="connsiteY1" fmla="*/ 57502 h 559537"/>
                  <a:gd name="connsiteX2" fmla="*/ 628491 w 1202593"/>
                  <a:gd name="connsiteY2" fmla="*/ 5180 h 559537"/>
                  <a:gd name="connsiteX3" fmla="*/ 1180295 w 1202593"/>
                  <a:gd name="connsiteY3" fmla="*/ 130318 h 559537"/>
                  <a:gd name="connsiteX4" fmla="*/ 990015 w 1202593"/>
                  <a:gd name="connsiteY4" fmla="*/ 553709 h 559537"/>
                  <a:gd name="connsiteX5" fmla="*/ 45135 w 1202593"/>
                  <a:gd name="connsiteY5" fmla="*/ 355589 h 559537"/>
                  <a:gd name="connsiteX0" fmla="*/ 45741 w 1205206"/>
                  <a:gd name="connsiteY0" fmla="*/ 355589 h 606307"/>
                  <a:gd name="connsiteX1" fmla="*/ 200231 w 1205206"/>
                  <a:gd name="connsiteY1" fmla="*/ 57502 h 606307"/>
                  <a:gd name="connsiteX2" fmla="*/ 629097 w 1205206"/>
                  <a:gd name="connsiteY2" fmla="*/ 5180 h 606307"/>
                  <a:gd name="connsiteX3" fmla="*/ 1180901 w 1205206"/>
                  <a:gd name="connsiteY3" fmla="*/ 130318 h 606307"/>
                  <a:gd name="connsiteX4" fmla="*/ 999314 w 1205206"/>
                  <a:gd name="connsiteY4" fmla="*/ 601520 h 606307"/>
                  <a:gd name="connsiteX5" fmla="*/ 45741 w 1205206"/>
                  <a:gd name="connsiteY5" fmla="*/ 355589 h 606307"/>
                  <a:gd name="connsiteX0" fmla="*/ 45741 w 1200191"/>
                  <a:gd name="connsiteY0" fmla="*/ 355589 h 603119"/>
                  <a:gd name="connsiteX1" fmla="*/ 200231 w 1200191"/>
                  <a:gd name="connsiteY1" fmla="*/ 57502 h 603119"/>
                  <a:gd name="connsiteX2" fmla="*/ 629097 w 1200191"/>
                  <a:gd name="connsiteY2" fmla="*/ 5180 h 603119"/>
                  <a:gd name="connsiteX3" fmla="*/ 1180901 w 1200191"/>
                  <a:gd name="connsiteY3" fmla="*/ 130318 h 603119"/>
                  <a:gd name="connsiteX4" fmla="*/ 999314 w 1200191"/>
                  <a:gd name="connsiteY4" fmla="*/ 601520 h 603119"/>
                  <a:gd name="connsiteX5" fmla="*/ 45741 w 1200191"/>
                  <a:gd name="connsiteY5" fmla="*/ 355589 h 603119"/>
                  <a:gd name="connsiteX0" fmla="*/ 51300 w 1170669"/>
                  <a:gd name="connsiteY0" fmla="*/ 369159 h 607476"/>
                  <a:gd name="connsiteX1" fmla="*/ 166652 w 1170669"/>
                  <a:gd name="connsiteY1" fmla="*/ 57860 h 607476"/>
                  <a:gd name="connsiteX2" fmla="*/ 595518 w 1170669"/>
                  <a:gd name="connsiteY2" fmla="*/ 5538 h 607476"/>
                  <a:gd name="connsiteX3" fmla="*/ 1147322 w 1170669"/>
                  <a:gd name="connsiteY3" fmla="*/ 130676 h 607476"/>
                  <a:gd name="connsiteX4" fmla="*/ 965735 w 1170669"/>
                  <a:gd name="connsiteY4" fmla="*/ 601878 h 607476"/>
                  <a:gd name="connsiteX5" fmla="*/ 51300 w 1170669"/>
                  <a:gd name="connsiteY5" fmla="*/ 369159 h 607476"/>
                  <a:gd name="connsiteX0" fmla="*/ 52456 w 1171825"/>
                  <a:gd name="connsiteY0" fmla="*/ 410597 h 649232"/>
                  <a:gd name="connsiteX1" fmla="*/ 163379 w 1171825"/>
                  <a:gd name="connsiteY1" fmla="*/ 27175 h 649232"/>
                  <a:gd name="connsiteX2" fmla="*/ 596674 w 1171825"/>
                  <a:gd name="connsiteY2" fmla="*/ 46976 h 649232"/>
                  <a:gd name="connsiteX3" fmla="*/ 1148478 w 1171825"/>
                  <a:gd name="connsiteY3" fmla="*/ 172114 h 649232"/>
                  <a:gd name="connsiteX4" fmla="*/ 966891 w 1171825"/>
                  <a:gd name="connsiteY4" fmla="*/ 643316 h 649232"/>
                  <a:gd name="connsiteX5" fmla="*/ 52456 w 1171825"/>
                  <a:gd name="connsiteY5" fmla="*/ 410597 h 649232"/>
                  <a:gd name="connsiteX0" fmla="*/ 53101 w 1170882"/>
                  <a:gd name="connsiteY0" fmla="*/ 420508 h 659143"/>
                  <a:gd name="connsiteX1" fmla="*/ 164024 w 1170882"/>
                  <a:gd name="connsiteY1" fmla="*/ 37086 h 659143"/>
                  <a:gd name="connsiteX2" fmla="*/ 619884 w 1170882"/>
                  <a:gd name="connsiteY2" fmla="*/ 31370 h 659143"/>
                  <a:gd name="connsiteX3" fmla="*/ 1149123 w 1170882"/>
                  <a:gd name="connsiteY3" fmla="*/ 182025 h 659143"/>
                  <a:gd name="connsiteX4" fmla="*/ 967536 w 1170882"/>
                  <a:gd name="connsiteY4" fmla="*/ 653227 h 659143"/>
                  <a:gd name="connsiteX5" fmla="*/ 53101 w 1170882"/>
                  <a:gd name="connsiteY5" fmla="*/ 420508 h 659143"/>
                  <a:gd name="connsiteX0" fmla="*/ 52833 w 1171272"/>
                  <a:gd name="connsiteY0" fmla="*/ 427340 h 665975"/>
                  <a:gd name="connsiteX1" fmla="*/ 163756 w 1171272"/>
                  <a:gd name="connsiteY1" fmla="*/ 43918 h 665975"/>
                  <a:gd name="connsiteX2" fmla="*/ 610262 w 1171272"/>
                  <a:gd name="connsiteY2" fmla="*/ 24581 h 665975"/>
                  <a:gd name="connsiteX3" fmla="*/ 1148855 w 1171272"/>
                  <a:gd name="connsiteY3" fmla="*/ 188857 h 665975"/>
                  <a:gd name="connsiteX4" fmla="*/ 967268 w 1171272"/>
                  <a:gd name="connsiteY4" fmla="*/ 660059 h 665975"/>
                  <a:gd name="connsiteX5" fmla="*/ 52833 w 1171272"/>
                  <a:gd name="connsiteY5" fmla="*/ 427340 h 665975"/>
                  <a:gd name="connsiteX0" fmla="*/ 50653 w 1183116"/>
                  <a:gd name="connsiteY0" fmla="*/ 521886 h 681716"/>
                  <a:gd name="connsiteX1" fmla="*/ 175275 w 1183116"/>
                  <a:gd name="connsiteY1" fmla="*/ 49754 h 681716"/>
                  <a:gd name="connsiteX2" fmla="*/ 621781 w 1183116"/>
                  <a:gd name="connsiteY2" fmla="*/ 30417 h 681716"/>
                  <a:gd name="connsiteX3" fmla="*/ 1160374 w 1183116"/>
                  <a:gd name="connsiteY3" fmla="*/ 194693 h 681716"/>
                  <a:gd name="connsiteX4" fmla="*/ 978787 w 1183116"/>
                  <a:gd name="connsiteY4" fmla="*/ 665895 h 681716"/>
                  <a:gd name="connsiteX5" fmla="*/ 50653 w 1183116"/>
                  <a:gd name="connsiteY5" fmla="*/ 521886 h 681716"/>
                  <a:gd name="connsiteX0" fmla="*/ 52136 w 1180770"/>
                  <a:gd name="connsiteY0" fmla="*/ 528344 h 688174"/>
                  <a:gd name="connsiteX1" fmla="*/ 176758 w 1180770"/>
                  <a:gd name="connsiteY1" fmla="*/ 56212 h 688174"/>
                  <a:gd name="connsiteX2" fmla="*/ 677725 w 1180770"/>
                  <a:gd name="connsiteY2" fmla="*/ 24857 h 688174"/>
                  <a:gd name="connsiteX3" fmla="*/ 1161857 w 1180770"/>
                  <a:gd name="connsiteY3" fmla="*/ 201151 h 688174"/>
                  <a:gd name="connsiteX4" fmla="*/ 980270 w 1180770"/>
                  <a:gd name="connsiteY4" fmla="*/ 672353 h 688174"/>
                  <a:gd name="connsiteX5" fmla="*/ 52136 w 1180770"/>
                  <a:gd name="connsiteY5" fmla="*/ 528344 h 6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0770" h="688174">
                    <a:moveTo>
                      <a:pt x="52136" y="528344"/>
                    </a:moveTo>
                    <a:cubicBezTo>
                      <a:pt x="-81783" y="425654"/>
                      <a:pt x="72493" y="140127"/>
                      <a:pt x="176758" y="56212"/>
                    </a:cubicBezTo>
                    <a:cubicBezTo>
                      <a:pt x="281023" y="-27703"/>
                      <a:pt x="513542" y="700"/>
                      <a:pt x="677725" y="24857"/>
                    </a:cubicBezTo>
                    <a:cubicBezTo>
                      <a:pt x="841908" y="49014"/>
                      <a:pt x="1111433" y="93235"/>
                      <a:pt x="1161857" y="201151"/>
                    </a:cubicBezTo>
                    <a:cubicBezTo>
                      <a:pt x="1212281" y="309067"/>
                      <a:pt x="1165223" y="617821"/>
                      <a:pt x="980270" y="672353"/>
                    </a:cubicBezTo>
                    <a:cubicBezTo>
                      <a:pt x="795317" y="726885"/>
                      <a:pt x="186055" y="631034"/>
                      <a:pt x="52136" y="528344"/>
                    </a:cubicBezTo>
                    <a:close/>
                  </a:path>
                </a:pathLst>
              </a:custGeom>
              <a:blipFill>
                <a:blip r:embed="rId6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6"/>
              <p:cNvSpPr txBox="1"/>
              <p:nvPr/>
            </p:nvSpPr>
            <p:spPr>
              <a:xfrm>
                <a:off x="939864" y="1414358"/>
                <a:ext cx="3065363" cy="19927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 smtClean="0">
                    <a:ln w="38100">
                      <a:noFill/>
                    </a:ln>
                    <a:solidFill>
                      <a:srgbClr val="FFFFFF"/>
                    </a:solidFill>
                    <a:latin typeface="黑体" pitchFamily="49" charset="-122"/>
                    <a:ea typeface="黑体" pitchFamily="49" charset="-122"/>
                  </a:rPr>
                  <a:t>拓展二</a:t>
                </a:r>
              </a:p>
            </p:txBody>
          </p:sp>
        </p:grpSp>
      </p:grpSp>
      <p:grpSp>
        <p:nvGrpSpPr>
          <p:cNvPr id="32" name="组合 13"/>
          <p:cNvGrpSpPr/>
          <p:nvPr/>
        </p:nvGrpSpPr>
        <p:grpSpPr>
          <a:xfrm>
            <a:off x="15921" y="4813728"/>
            <a:ext cx="5869858" cy="1612608"/>
            <a:chOff x="611506" y="2931795"/>
            <a:chExt cx="5654760" cy="1536009"/>
          </a:xfrm>
        </p:grpSpPr>
        <p:sp>
          <p:nvSpPr>
            <p:cNvPr id="34" name="矩形 33"/>
            <p:cNvSpPr/>
            <p:nvPr/>
          </p:nvSpPr>
          <p:spPr>
            <a:xfrm>
              <a:off x="611506" y="2931795"/>
              <a:ext cx="5654760" cy="14401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92814" y="3089965"/>
              <a:ext cx="4127834" cy="137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实时管控</a:t>
              </a:r>
            </a:p>
            <a:p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自动、实时采集现场数据</a:t>
              </a:r>
              <a:endPara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600" dirty="0" smtClean="0">
                  <a:solidFill>
                    <a:srgbClr val="525252"/>
                  </a:solidFill>
                </a:rPr>
                <a:t>目标看板实时显示进度与目标差异</a:t>
              </a:r>
              <a:endParaRPr lang="en-US" altLang="zh-CN" sz="1600" dirty="0" smtClean="0">
                <a:solidFill>
                  <a:srgbClr val="525252"/>
                </a:solidFill>
              </a:endParaRPr>
            </a:p>
            <a:p>
              <a:r>
                <a:rPr lang="zh-CN" altLang="en-US" sz="1600" dirty="0" smtClean="0">
                  <a:solidFill>
                    <a:srgbClr val="525252"/>
                  </a:solidFill>
                </a:rPr>
                <a:t>实时生产管控，把控产能效率</a:t>
              </a:r>
              <a:endPara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96293" y="5090616"/>
            <a:ext cx="1000241" cy="993682"/>
            <a:chOff x="0" y="0"/>
            <a:chExt cx="682468" cy="682468"/>
          </a:xfrm>
        </p:grpSpPr>
        <p:sp>
          <p:nvSpPr>
            <p:cNvPr id="37" name="椭圆 36"/>
            <p:cNvSpPr/>
            <p:nvPr/>
          </p:nvSpPr>
          <p:spPr>
            <a:xfrm>
              <a:off x="0" y="0"/>
              <a:ext cx="682468" cy="682468"/>
            </a:xfrm>
            <a:prstGeom prst="ellipse">
              <a:avLst/>
            </a:prstGeom>
            <a:noFill/>
            <a:ln w="6350">
              <a:solidFill>
                <a:srgbClr val="356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8" name="Group 351"/>
            <p:cNvGrpSpPr>
              <a:grpSpLocks noChangeAspect="1"/>
            </p:cNvGrpSpPr>
            <p:nvPr/>
          </p:nvGrpSpPr>
          <p:grpSpPr bwMode="auto">
            <a:xfrm>
              <a:off x="198545" y="122865"/>
              <a:ext cx="291954" cy="480025"/>
              <a:chOff x="198545" y="122865"/>
              <a:chExt cx="574" cy="944"/>
            </a:xfrm>
            <a:solidFill>
              <a:schemeClr val="bg1">
                <a:lumMod val="65000"/>
              </a:schemeClr>
            </a:solidFill>
          </p:grpSpPr>
          <p:sp>
            <p:nvSpPr>
              <p:cNvPr id="39" name="Freeform 352"/>
              <p:cNvSpPr>
                <a:spLocks/>
              </p:cNvSpPr>
              <p:nvPr/>
            </p:nvSpPr>
            <p:spPr bwMode="auto">
              <a:xfrm>
                <a:off x="198545" y="123044"/>
                <a:ext cx="574" cy="765"/>
              </a:xfrm>
              <a:custGeom>
                <a:avLst/>
                <a:gdLst>
                  <a:gd name="T0" fmla="*/ 210 w 243"/>
                  <a:gd name="T1" fmla="*/ 143 h 324"/>
                  <a:gd name="T2" fmla="*/ 131 w 243"/>
                  <a:gd name="T3" fmla="*/ 135 h 324"/>
                  <a:gd name="T4" fmla="*/ 128 w 243"/>
                  <a:gd name="T5" fmla="*/ 21 h 324"/>
                  <a:gd name="T6" fmla="*/ 107 w 243"/>
                  <a:gd name="T7" fmla="*/ 0 h 324"/>
                  <a:gd name="T8" fmla="*/ 91 w 243"/>
                  <a:gd name="T9" fmla="*/ 21 h 324"/>
                  <a:gd name="T10" fmla="*/ 91 w 243"/>
                  <a:gd name="T11" fmla="*/ 181 h 324"/>
                  <a:gd name="T12" fmla="*/ 60 w 243"/>
                  <a:gd name="T13" fmla="*/ 146 h 324"/>
                  <a:gd name="T14" fmla="*/ 11 w 243"/>
                  <a:gd name="T15" fmla="*/ 136 h 324"/>
                  <a:gd name="T16" fmla="*/ 28 w 243"/>
                  <a:gd name="T17" fmla="*/ 169 h 324"/>
                  <a:gd name="T18" fmla="*/ 111 w 243"/>
                  <a:gd name="T19" fmla="*/ 289 h 324"/>
                  <a:gd name="T20" fmla="*/ 125 w 243"/>
                  <a:gd name="T21" fmla="*/ 307 h 324"/>
                  <a:gd name="T22" fmla="*/ 134 w 243"/>
                  <a:gd name="T23" fmla="*/ 314 h 324"/>
                  <a:gd name="T24" fmla="*/ 168 w 243"/>
                  <a:gd name="T25" fmla="*/ 324 h 324"/>
                  <a:gd name="T26" fmla="*/ 232 w 243"/>
                  <a:gd name="T27" fmla="*/ 265 h 324"/>
                  <a:gd name="T28" fmla="*/ 232 w 243"/>
                  <a:gd name="T29" fmla="*/ 262 h 324"/>
                  <a:gd name="T30" fmla="*/ 243 w 243"/>
                  <a:gd name="T31" fmla="*/ 168 h 324"/>
                  <a:gd name="T32" fmla="*/ 210 w 243"/>
                  <a:gd name="T33" fmla="*/ 14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324">
                    <a:moveTo>
                      <a:pt x="210" y="143"/>
                    </a:moveTo>
                    <a:cubicBezTo>
                      <a:pt x="131" y="135"/>
                      <a:pt x="131" y="135"/>
                      <a:pt x="131" y="135"/>
                    </a:cubicBezTo>
                    <a:cubicBezTo>
                      <a:pt x="131" y="97"/>
                      <a:pt x="128" y="59"/>
                      <a:pt x="128" y="21"/>
                    </a:cubicBezTo>
                    <a:cubicBezTo>
                      <a:pt x="128" y="10"/>
                      <a:pt x="118" y="0"/>
                      <a:pt x="107" y="0"/>
                    </a:cubicBezTo>
                    <a:cubicBezTo>
                      <a:pt x="95" y="0"/>
                      <a:pt x="91" y="10"/>
                      <a:pt x="91" y="21"/>
                    </a:cubicBezTo>
                    <a:cubicBezTo>
                      <a:pt x="91" y="71"/>
                      <a:pt x="91" y="131"/>
                      <a:pt x="91" y="181"/>
                    </a:cubicBezTo>
                    <a:cubicBezTo>
                      <a:pt x="85" y="172"/>
                      <a:pt x="60" y="146"/>
                      <a:pt x="60" y="146"/>
                    </a:cubicBezTo>
                    <a:cubicBezTo>
                      <a:pt x="52" y="135"/>
                      <a:pt x="24" y="128"/>
                      <a:pt x="11" y="136"/>
                    </a:cubicBezTo>
                    <a:cubicBezTo>
                      <a:pt x="0" y="142"/>
                      <a:pt x="20" y="158"/>
                      <a:pt x="28" y="169"/>
                    </a:cubicBezTo>
                    <a:cubicBezTo>
                      <a:pt x="58" y="209"/>
                      <a:pt x="81" y="249"/>
                      <a:pt x="111" y="289"/>
                    </a:cubicBezTo>
                    <a:cubicBezTo>
                      <a:pt x="115" y="296"/>
                      <a:pt x="119" y="302"/>
                      <a:pt x="125" y="307"/>
                    </a:cubicBezTo>
                    <a:cubicBezTo>
                      <a:pt x="128" y="310"/>
                      <a:pt x="131" y="313"/>
                      <a:pt x="134" y="314"/>
                    </a:cubicBezTo>
                    <a:cubicBezTo>
                      <a:pt x="144" y="320"/>
                      <a:pt x="156" y="324"/>
                      <a:pt x="168" y="324"/>
                    </a:cubicBezTo>
                    <a:cubicBezTo>
                      <a:pt x="202" y="324"/>
                      <a:pt x="229" y="298"/>
                      <a:pt x="232" y="265"/>
                    </a:cubicBezTo>
                    <a:cubicBezTo>
                      <a:pt x="232" y="264"/>
                      <a:pt x="232" y="263"/>
                      <a:pt x="232" y="262"/>
                    </a:cubicBezTo>
                    <a:cubicBezTo>
                      <a:pt x="243" y="168"/>
                      <a:pt x="243" y="168"/>
                      <a:pt x="243" y="168"/>
                    </a:cubicBezTo>
                    <a:cubicBezTo>
                      <a:pt x="243" y="156"/>
                      <a:pt x="222" y="143"/>
                      <a:pt x="210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xdr="http://schemas.openxmlformats.org/drawingml/2006/spreadsheetDrawing"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2743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62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Freeform 353"/>
              <p:cNvSpPr>
                <a:spLocks/>
              </p:cNvSpPr>
              <p:nvPr/>
            </p:nvSpPr>
            <p:spPr bwMode="auto">
              <a:xfrm>
                <a:off x="198561" y="122865"/>
                <a:ext cx="459" cy="451"/>
              </a:xfrm>
              <a:custGeom>
                <a:avLst/>
                <a:gdLst>
                  <a:gd name="T0" fmla="*/ 72 w 194"/>
                  <a:gd name="T1" fmla="*/ 191 h 191"/>
                  <a:gd name="T2" fmla="*/ 72 w 194"/>
                  <a:gd name="T3" fmla="*/ 168 h 191"/>
                  <a:gd name="T4" fmla="*/ 22 w 194"/>
                  <a:gd name="T5" fmla="*/ 97 h 191"/>
                  <a:gd name="T6" fmla="*/ 97 w 194"/>
                  <a:gd name="T7" fmla="*/ 22 h 191"/>
                  <a:gd name="T8" fmla="*/ 173 w 194"/>
                  <a:gd name="T9" fmla="*/ 97 h 191"/>
                  <a:gd name="T10" fmla="*/ 136 w 194"/>
                  <a:gd name="T11" fmla="*/ 162 h 191"/>
                  <a:gd name="T12" fmla="*/ 137 w 194"/>
                  <a:gd name="T13" fmla="*/ 186 h 191"/>
                  <a:gd name="T14" fmla="*/ 194 w 194"/>
                  <a:gd name="T15" fmla="*/ 97 h 191"/>
                  <a:gd name="T16" fmla="*/ 97 w 194"/>
                  <a:gd name="T17" fmla="*/ 0 h 191"/>
                  <a:gd name="T18" fmla="*/ 0 w 194"/>
                  <a:gd name="T19" fmla="*/ 97 h 191"/>
                  <a:gd name="T20" fmla="*/ 72 w 194"/>
                  <a:gd name="T21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91">
                    <a:moveTo>
                      <a:pt x="72" y="191"/>
                    </a:moveTo>
                    <a:cubicBezTo>
                      <a:pt x="72" y="183"/>
                      <a:pt x="72" y="176"/>
                      <a:pt x="72" y="168"/>
                    </a:cubicBezTo>
                    <a:cubicBezTo>
                      <a:pt x="43" y="158"/>
                      <a:pt x="22" y="130"/>
                      <a:pt x="22" y="97"/>
                    </a:cubicBezTo>
                    <a:cubicBezTo>
                      <a:pt x="22" y="55"/>
                      <a:pt x="56" y="22"/>
                      <a:pt x="97" y="22"/>
                    </a:cubicBezTo>
                    <a:cubicBezTo>
                      <a:pt x="139" y="22"/>
                      <a:pt x="173" y="55"/>
                      <a:pt x="173" y="97"/>
                    </a:cubicBezTo>
                    <a:cubicBezTo>
                      <a:pt x="173" y="125"/>
                      <a:pt x="158" y="149"/>
                      <a:pt x="136" y="162"/>
                    </a:cubicBezTo>
                    <a:cubicBezTo>
                      <a:pt x="136" y="170"/>
                      <a:pt x="136" y="178"/>
                      <a:pt x="137" y="186"/>
                    </a:cubicBezTo>
                    <a:cubicBezTo>
                      <a:pt x="171" y="171"/>
                      <a:pt x="194" y="137"/>
                      <a:pt x="194" y="97"/>
                    </a:cubicBezTo>
                    <a:cubicBezTo>
                      <a:pt x="194" y="44"/>
                      <a:pt x="151" y="0"/>
                      <a:pt x="97" y="0"/>
                    </a:cubicBezTo>
                    <a:cubicBezTo>
                      <a:pt x="44" y="0"/>
                      <a:pt x="0" y="44"/>
                      <a:pt x="0" y="97"/>
                    </a:cubicBezTo>
                    <a:cubicBezTo>
                      <a:pt x="0" y="142"/>
                      <a:pt x="31" y="179"/>
                      <a:pt x="7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xdr="http://schemas.openxmlformats.org/drawingml/2006/spreadsheetDrawing" xmlns:a14="http://schemas.microsoft.com/office/drawing/2010/main" xmlns="" xmlns:lc="http://schemas.openxmlformats.org/drawingml/2006/lockedCanvas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2743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62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1" name="组合 13"/>
          <p:cNvGrpSpPr/>
          <p:nvPr/>
        </p:nvGrpSpPr>
        <p:grpSpPr>
          <a:xfrm>
            <a:off x="6267550" y="4813729"/>
            <a:ext cx="5869858" cy="1512000"/>
            <a:chOff x="611506" y="2931795"/>
            <a:chExt cx="5654760" cy="1440180"/>
          </a:xfrm>
        </p:grpSpPr>
        <p:sp>
          <p:nvSpPr>
            <p:cNvPr id="42" name="矩形 41"/>
            <p:cNvSpPr/>
            <p:nvPr/>
          </p:nvSpPr>
          <p:spPr>
            <a:xfrm>
              <a:off x="611506" y="2931795"/>
              <a:ext cx="5654760" cy="14401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61336" y="3089965"/>
              <a:ext cx="4127834" cy="1143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高效协同</a:t>
              </a:r>
            </a:p>
            <a:p>
              <a:r>
                <a:rPr lang="zh-CN" altLang="en-US" sz="1600" dirty="0" smtClean="0">
                  <a:solidFill>
                    <a:srgbClr val="525252"/>
                  </a:solidFill>
                </a:rPr>
                <a:t>有效协调人、机、料、法、环等各种资源，提高设备利用率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600" dirty="0" smtClean="0">
                  <a:solidFill>
                    <a:srgbClr val="525252"/>
                  </a:solidFill>
                </a:rPr>
                <a:t>实时显示目标差异，激发员工达标的紧迫感。</a:t>
              </a:r>
              <a:endPara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400799" y="5063319"/>
            <a:ext cx="1053587" cy="1050878"/>
            <a:chOff x="0" y="0"/>
            <a:chExt cx="811530" cy="811530"/>
          </a:xfrm>
        </p:grpSpPr>
        <p:sp>
          <p:nvSpPr>
            <p:cNvPr id="50" name="椭圆 49"/>
            <p:cNvSpPr/>
            <p:nvPr/>
          </p:nvSpPr>
          <p:spPr>
            <a:xfrm>
              <a:off x="0" y="0"/>
              <a:ext cx="811530" cy="811530"/>
            </a:xfrm>
            <a:prstGeom prst="ellipse">
              <a:avLst/>
            </a:prstGeom>
            <a:noFill/>
            <a:ln w="6350">
              <a:solidFill>
                <a:srgbClr val="356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1" name="Picture 33" descr="C:\Users\HOWARDY.REDMOND\AppData\Local\Microsoft\Windows\Temporary Internet Files\Content.IE5\G469HTVF\MC900442094[1].wmf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xdr="http://schemas.openxmlformats.org/drawingml/2006/spreadsheetDrawing" xmlns:a14="http://schemas.microsoft.com/office/drawing/2010/main" xmlns="" xmlns:lc="http://schemas.openxmlformats.org/drawingml/2006/lockedCanvas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6" y="217438"/>
              <a:ext cx="642464" cy="395514"/>
            </a:xfrm>
            <a:prstGeom prst="rect">
              <a:avLst/>
            </a:prstGeom>
            <a:noFill/>
            <a:extLst>
              <a:ext uri="{909E8E84-426E-40DD-AFC4-6F175D3DCCD1}">
                <a14:hiddenFill xmlns:xdr="http://schemas.openxmlformats.org/drawingml/2006/spreadsheetDrawing" xmlns:a14="http://schemas.microsoft.com/office/drawing/2010/main" xmlns="" xmlns:lc="http://schemas.openxmlformats.org/drawingml/2006/lockedCanvas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" y="0"/>
            <a:ext cx="12192000" cy="612000"/>
          </a:xfrm>
          <a:prstGeom prst="rect">
            <a:avLst/>
          </a:prstGeom>
          <a:solidFill>
            <a:srgbClr val="00CC99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为什么选型 </a:t>
            </a:r>
            <a:r>
              <a:rPr lang="en-US" altLang="zh-CN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PEBS</a:t>
            </a:r>
          </a:p>
          <a:p>
            <a:pPr algn="ctr"/>
            <a:r>
              <a:rPr lang="en-US" altLang="zh-CN" dirty="0" smtClean="0"/>
              <a:t>WHY  DID  WE  CHOOSE  PEBS  </a:t>
            </a:r>
          </a:p>
        </p:txBody>
      </p:sp>
      <p:grpSp>
        <p:nvGrpSpPr>
          <p:cNvPr id="3" name="组合 21"/>
          <p:cNvGrpSpPr/>
          <p:nvPr/>
        </p:nvGrpSpPr>
        <p:grpSpPr>
          <a:xfrm>
            <a:off x="-1" y="0"/>
            <a:ext cx="1337481" cy="627797"/>
            <a:chOff x="534117" y="1167717"/>
            <a:chExt cx="1185671" cy="832148"/>
          </a:xfrm>
        </p:grpSpPr>
        <p:sp>
          <p:nvSpPr>
            <p:cNvPr id="26" name="任意多边形 25"/>
            <p:cNvSpPr/>
            <p:nvPr/>
          </p:nvSpPr>
          <p:spPr>
            <a:xfrm rot="5070036">
              <a:off x="710879" y="990955"/>
              <a:ext cx="832148" cy="1185671"/>
            </a:xfrm>
            <a:custGeom>
              <a:avLst/>
              <a:gdLst>
                <a:gd name="connsiteX0" fmla="*/ 0 w 1173480"/>
                <a:gd name="connsiteY0" fmla="*/ 289560 h 487680"/>
                <a:gd name="connsiteX1" fmla="*/ 106680 w 1173480"/>
                <a:gd name="connsiteY1" fmla="*/ 91440 h 487680"/>
                <a:gd name="connsiteX2" fmla="*/ 518160 w 1173480"/>
                <a:gd name="connsiteY2" fmla="*/ 0 h 487680"/>
                <a:gd name="connsiteX3" fmla="*/ 1013460 w 1173480"/>
                <a:gd name="connsiteY3" fmla="*/ 99060 h 487680"/>
                <a:gd name="connsiteX4" fmla="*/ 1173480 w 1173480"/>
                <a:gd name="connsiteY4" fmla="*/ 320040 h 487680"/>
                <a:gd name="connsiteX5" fmla="*/ 944880 w 1173480"/>
                <a:gd name="connsiteY5" fmla="*/ 487680 h 487680"/>
                <a:gd name="connsiteX6" fmla="*/ 259080 w 1173480"/>
                <a:gd name="connsiteY6" fmla="*/ 441960 h 487680"/>
                <a:gd name="connsiteX7" fmla="*/ 0 w 1173480"/>
                <a:gd name="connsiteY7" fmla="*/ 289560 h 487680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85699"/>
                <a:gd name="connsiteY0" fmla="*/ 289586 h 487706"/>
                <a:gd name="connsiteX1" fmla="*/ 106680 w 1185699"/>
                <a:gd name="connsiteY1" fmla="*/ 91466 h 487706"/>
                <a:gd name="connsiteX2" fmla="*/ 518160 w 1185699"/>
                <a:gd name="connsiteY2" fmla="*/ 26 h 487706"/>
                <a:gd name="connsiteX3" fmla="*/ 1013460 w 1185699"/>
                <a:gd name="connsiteY3" fmla="*/ 99086 h 487706"/>
                <a:gd name="connsiteX4" fmla="*/ 1173480 w 1185699"/>
                <a:gd name="connsiteY4" fmla="*/ 320066 h 487706"/>
                <a:gd name="connsiteX5" fmla="*/ 944880 w 1185699"/>
                <a:gd name="connsiteY5" fmla="*/ 487706 h 487706"/>
                <a:gd name="connsiteX6" fmla="*/ 259080 w 1185699"/>
                <a:gd name="connsiteY6" fmla="*/ 441986 h 487706"/>
                <a:gd name="connsiteX7" fmla="*/ 0 w 1185699"/>
                <a:gd name="connsiteY7" fmla="*/ 289586 h 487706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264316 w 1178716"/>
                <a:gd name="connsiteY6" fmla="*/ 483961 h 531024"/>
                <a:gd name="connsiteX7" fmla="*/ 5236 w 1178716"/>
                <a:gd name="connsiteY7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21751 w 1195231"/>
                <a:gd name="connsiteY0" fmla="*/ 331561 h 531024"/>
                <a:gd name="connsiteX1" fmla="*/ 141470 w 1195231"/>
                <a:gd name="connsiteY1" fmla="*/ 20435 h 531024"/>
                <a:gd name="connsiteX2" fmla="*/ 539911 w 1195231"/>
                <a:gd name="connsiteY2" fmla="*/ 42001 h 531024"/>
                <a:gd name="connsiteX3" fmla="*/ 1035211 w 1195231"/>
                <a:gd name="connsiteY3" fmla="*/ 141061 h 531024"/>
                <a:gd name="connsiteX4" fmla="*/ 1195231 w 1195231"/>
                <a:gd name="connsiteY4" fmla="*/ 362041 h 531024"/>
                <a:gd name="connsiteX5" fmla="*/ 966631 w 1195231"/>
                <a:gd name="connsiteY5" fmla="*/ 529681 h 531024"/>
                <a:gd name="connsiteX6" fmla="*/ 21751 w 1195231"/>
                <a:gd name="connsiteY6" fmla="*/ 331561 h 531024"/>
                <a:gd name="connsiteX0" fmla="*/ 9820 w 1183300"/>
                <a:gd name="connsiteY0" fmla="*/ 331561 h 531024"/>
                <a:gd name="connsiteX1" fmla="*/ 129539 w 1183300"/>
                <a:gd name="connsiteY1" fmla="*/ 20435 h 531024"/>
                <a:gd name="connsiteX2" fmla="*/ 527980 w 1183300"/>
                <a:gd name="connsiteY2" fmla="*/ 42001 h 531024"/>
                <a:gd name="connsiteX3" fmla="*/ 1023280 w 1183300"/>
                <a:gd name="connsiteY3" fmla="*/ 141061 h 531024"/>
                <a:gd name="connsiteX4" fmla="*/ 1183300 w 1183300"/>
                <a:gd name="connsiteY4" fmla="*/ 362041 h 531024"/>
                <a:gd name="connsiteX5" fmla="*/ 954700 w 1183300"/>
                <a:gd name="connsiteY5" fmla="*/ 529681 h 531024"/>
                <a:gd name="connsiteX6" fmla="*/ 9820 w 1183300"/>
                <a:gd name="connsiteY6" fmla="*/ 331561 h 531024"/>
                <a:gd name="connsiteX0" fmla="*/ 10133 w 1183613"/>
                <a:gd name="connsiteY0" fmla="*/ 341318 h 540781"/>
                <a:gd name="connsiteX1" fmla="*/ 129852 w 1183613"/>
                <a:gd name="connsiteY1" fmla="*/ 30192 h 540781"/>
                <a:gd name="connsiteX2" fmla="*/ 550025 w 1183613"/>
                <a:gd name="connsiteY2" fmla="*/ 25680 h 540781"/>
                <a:gd name="connsiteX3" fmla="*/ 1023593 w 1183613"/>
                <a:gd name="connsiteY3" fmla="*/ 150818 h 540781"/>
                <a:gd name="connsiteX4" fmla="*/ 1183613 w 1183613"/>
                <a:gd name="connsiteY4" fmla="*/ 371798 h 540781"/>
                <a:gd name="connsiteX5" fmla="*/ 955013 w 1183613"/>
                <a:gd name="connsiteY5" fmla="*/ 539438 h 540781"/>
                <a:gd name="connsiteX6" fmla="*/ 10133 w 1183613"/>
                <a:gd name="connsiteY6" fmla="*/ 341318 h 540781"/>
                <a:gd name="connsiteX0" fmla="*/ 10133 w 1078472"/>
                <a:gd name="connsiteY0" fmla="*/ 341318 h 544551"/>
                <a:gd name="connsiteX1" fmla="*/ 129852 w 1078472"/>
                <a:gd name="connsiteY1" fmla="*/ 30192 h 544551"/>
                <a:gd name="connsiteX2" fmla="*/ 550025 w 1078472"/>
                <a:gd name="connsiteY2" fmla="*/ 25680 h 544551"/>
                <a:gd name="connsiteX3" fmla="*/ 1023593 w 1078472"/>
                <a:gd name="connsiteY3" fmla="*/ 150818 h 544551"/>
                <a:gd name="connsiteX4" fmla="*/ 955013 w 1078472"/>
                <a:gd name="connsiteY4" fmla="*/ 539438 h 544551"/>
                <a:gd name="connsiteX5" fmla="*/ 10133 w 1078472"/>
                <a:gd name="connsiteY5" fmla="*/ 341318 h 544551"/>
                <a:gd name="connsiteX0" fmla="*/ 10133 w 1120707"/>
                <a:gd name="connsiteY0" fmla="*/ 341774 h 544633"/>
                <a:gd name="connsiteX1" fmla="*/ 129852 w 1120707"/>
                <a:gd name="connsiteY1" fmla="*/ 30648 h 544633"/>
                <a:gd name="connsiteX2" fmla="*/ 550025 w 1120707"/>
                <a:gd name="connsiteY2" fmla="*/ 26136 h 544633"/>
                <a:gd name="connsiteX3" fmla="*/ 1084443 w 1120707"/>
                <a:gd name="connsiteY3" fmla="*/ 159967 h 544633"/>
                <a:gd name="connsiteX4" fmla="*/ 955013 w 1120707"/>
                <a:gd name="connsiteY4" fmla="*/ 539894 h 544633"/>
                <a:gd name="connsiteX5" fmla="*/ 10133 w 1120707"/>
                <a:gd name="connsiteY5" fmla="*/ 341774 h 544633"/>
                <a:gd name="connsiteX0" fmla="*/ 10329 w 1119937"/>
                <a:gd name="connsiteY0" fmla="*/ 362868 h 565727"/>
                <a:gd name="connsiteX1" fmla="*/ 130048 w 1119937"/>
                <a:gd name="connsiteY1" fmla="*/ 51742 h 565727"/>
                <a:gd name="connsiteX2" fmla="*/ 563260 w 1119937"/>
                <a:gd name="connsiteY2" fmla="*/ 12459 h 565727"/>
                <a:gd name="connsiteX3" fmla="*/ 1084639 w 1119937"/>
                <a:gd name="connsiteY3" fmla="*/ 181061 h 565727"/>
                <a:gd name="connsiteX4" fmla="*/ 955209 w 1119937"/>
                <a:gd name="connsiteY4" fmla="*/ 560988 h 565727"/>
                <a:gd name="connsiteX5" fmla="*/ 10329 w 1119937"/>
                <a:gd name="connsiteY5" fmla="*/ 362868 h 565727"/>
                <a:gd name="connsiteX0" fmla="*/ 10329 w 1155040"/>
                <a:gd name="connsiteY0" fmla="*/ 358076 h 563924"/>
                <a:gd name="connsiteX1" fmla="*/ 130048 w 1155040"/>
                <a:gd name="connsiteY1" fmla="*/ 46950 h 563924"/>
                <a:gd name="connsiteX2" fmla="*/ 563260 w 1155040"/>
                <a:gd name="connsiteY2" fmla="*/ 7667 h 563924"/>
                <a:gd name="connsiteX3" fmla="*/ 1128103 w 1155040"/>
                <a:gd name="connsiteY3" fmla="*/ 111073 h 563924"/>
                <a:gd name="connsiteX4" fmla="*/ 955209 w 1155040"/>
                <a:gd name="connsiteY4" fmla="*/ 556196 h 563924"/>
                <a:gd name="connsiteX5" fmla="*/ 10329 w 1155040"/>
                <a:gd name="connsiteY5" fmla="*/ 358076 h 563924"/>
                <a:gd name="connsiteX0" fmla="*/ 10329 w 1155040"/>
                <a:gd name="connsiteY0" fmla="*/ 349411 h 555259"/>
                <a:gd name="connsiteX1" fmla="*/ 130048 w 1155040"/>
                <a:gd name="connsiteY1" fmla="*/ 38285 h 555259"/>
                <a:gd name="connsiteX2" fmla="*/ 563260 w 1155040"/>
                <a:gd name="connsiteY2" fmla="*/ 12041 h 555259"/>
                <a:gd name="connsiteX3" fmla="*/ 1128103 w 1155040"/>
                <a:gd name="connsiteY3" fmla="*/ 102408 h 555259"/>
                <a:gd name="connsiteX4" fmla="*/ 955209 w 1155040"/>
                <a:gd name="connsiteY4" fmla="*/ 547531 h 555259"/>
                <a:gd name="connsiteX5" fmla="*/ 10329 w 1155040"/>
                <a:gd name="connsiteY5" fmla="*/ 349411 h 555259"/>
                <a:gd name="connsiteX0" fmla="*/ 44461 w 1189172"/>
                <a:gd name="connsiteY0" fmla="*/ 343521 h 548413"/>
                <a:gd name="connsiteX1" fmla="*/ 198951 w 1189172"/>
                <a:gd name="connsiteY1" fmla="*/ 45434 h 548413"/>
                <a:gd name="connsiteX2" fmla="*/ 597392 w 1189172"/>
                <a:gd name="connsiteY2" fmla="*/ 6151 h 548413"/>
                <a:gd name="connsiteX3" fmla="*/ 1162235 w 1189172"/>
                <a:gd name="connsiteY3" fmla="*/ 96518 h 548413"/>
                <a:gd name="connsiteX4" fmla="*/ 989341 w 1189172"/>
                <a:gd name="connsiteY4" fmla="*/ 541641 h 548413"/>
                <a:gd name="connsiteX5" fmla="*/ 44461 w 1189172"/>
                <a:gd name="connsiteY5" fmla="*/ 343521 h 548413"/>
                <a:gd name="connsiteX0" fmla="*/ 45135 w 1187654"/>
                <a:gd name="connsiteY0" fmla="*/ 337465 h 542357"/>
                <a:gd name="connsiteX1" fmla="*/ 199625 w 1187654"/>
                <a:gd name="connsiteY1" fmla="*/ 39378 h 542357"/>
                <a:gd name="connsiteX2" fmla="*/ 628491 w 1187654"/>
                <a:gd name="connsiteY2" fmla="*/ 8788 h 542357"/>
                <a:gd name="connsiteX3" fmla="*/ 1162909 w 1187654"/>
                <a:gd name="connsiteY3" fmla="*/ 90462 h 542357"/>
                <a:gd name="connsiteX4" fmla="*/ 990015 w 1187654"/>
                <a:gd name="connsiteY4" fmla="*/ 535585 h 542357"/>
                <a:gd name="connsiteX5" fmla="*/ 45135 w 1187654"/>
                <a:gd name="connsiteY5" fmla="*/ 337465 h 542357"/>
                <a:gd name="connsiteX0" fmla="*/ 45135 w 1202593"/>
                <a:gd name="connsiteY0" fmla="*/ 338981 h 542929"/>
                <a:gd name="connsiteX1" fmla="*/ 199625 w 1202593"/>
                <a:gd name="connsiteY1" fmla="*/ 40894 h 542929"/>
                <a:gd name="connsiteX2" fmla="*/ 628491 w 1202593"/>
                <a:gd name="connsiteY2" fmla="*/ 10304 h 542929"/>
                <a:gd name="connsiteX3" fmla="*/ 1180295 w 1202593"/>
                <a:gd name="connsiteY3" fmla="*/ 113710 h 542929"/>
                <a:gd name="connsiteX4" fmla="*/ 990015 w 1202593"/>
                <a:gd name="connsiteY4" fmla="*/ 537101 h 542929"/>
                <a:gd name="connsiteX5" fmla="*/ 45135 w 1202593"/>
                <a:gd name="connsiteY5" fmla="*/ 338981 h 542929"/>
                <a:gd name="connsiteX0" fmla="*/ 45135 w 1202593"/>
                <a:gd name="connsiteY0" fmla="*/ 355589 h 559537"/>
                <a:gd name="connsiteX1" fmla="*/ 199625 w 1202593"/>
                <a:gd name="connsiteY1" fmla="*/ 57502 h 559537"/>
                <a:gd name="connsiteX2" fmla="*/ 628491 w 1202593"/>
                <a:gd name="connsiteY2" fmla="*/ 5180 h 559537"/>
                <a:gd name="connsiteX3" fmla="*/ 1180295 w 1202593"/>
                <a:gd name="connsiteY3" fmla="*/ 130318 h 559537"/>
                <a:gd name="connsiteX4" fmla="*/ 990015 w 1202593"/>
                <a:gd name="connsiteY4" fmla="*/ 553709 h 559537"/>
                <a:gd name="connsiteX5" fmla="*/ 45135 w 1202593"/>
                <a:gd name="connsiteY5" fmla="*/ 355589 h 559537"/>
                <a:gd name="connsiteX0" fmla="*/ 45741 w 1205206"/>
                <a:gd name="connsiteY0" fmla="*/ 355589 h 606307"/>
                <a:gd name="connsiteX1" fmla="*/ 200231 w 1205206"/>
                <a:gd name="connsiteY1" fmla="*/ 57502 h 606307"/>
                <a:gd name="connsiteX2" fmla="*/ 629097 w 1205206"/>
                <a:gd name="connsiteY2" fmla="*/ 5180 h 606307"/>
                <a:gd name="connsiteX3" fmla="*/ 1180901 w 1205206"/>
                <a:gd name="connsiteY3" fmla="*/ 130318 h 606307"/>
                <a:gd name="connsiteX4" fmla="*/ 999314 w 1205206"/>
                <a:gd name="connsiteY4" fmla="*/ 601520 h 606307"/>
                <a:gd name="connsiteX5" fmla="*/ 45741 w 1205206"/>
                <a:gd name="connsiteY5" fmla="*/ 355589 h 606307"/>
                <a:gd name="connsiteX0" fmla="*/ 45741 w 1200191"/>
                <a:gd name="connsiteY0" fmla="*/ 355589 h 603119"/>
                <a:gd name="connsiteX1" fmla="*/ 200231 w 1200191"/>
                <a:gd name="connsiteY1" fmla="*/ 57502 h 603119"/>
                <a:gd name="connsiteX2" fmla="*/ 629097 w 1200191"/>
                <a:gd name="connsiteY2" fmla="*/ 5180 h 603119"/>
                <a:gd name="connsiteX3" fmla="*/ 1180901 w 1200191"/>
                <a:gd name="connsiteY3" fmla="*/ 130318 h 603119"/>
                <a:gd name="connsiteX4" fmla="*/ 999314 w 1200191"/>
                <a:gd name="connsiteY4" fmla="*/ 601520 h 603119"/>
                <a:gd name="connsiteX5" fmla="*/ 45741 w 1200191"/>
                <a:gd name="connsiteY5" fmla="*/ 355589 h 603119"/>
                <a:gd name="connsiteX0" fmla="*/ 51300 w 1170669"/>
                <a:gd name="connsiteY0" fmla="*/ 369159 h 607476"/>
                <a:gd name="connsiteX1" fmla="*/ 166652 w 1170669"/>
                <a:gd name="connsiteY1" fmla="*/ 57860 h 607476"/>
                <a:gd name="connsiteX2" fmla="*/ 595518 w 1170669"/>
                <a:gd name="connsiteY2" fmla="*/ 5538 h 607476"/>
                <a:gd name="connsiteX3" fmla="*/ 1147322 w 1170669"/>
                <a:gd name="connsiteY3" fmla="*/ 130676 h 607476"/>
                <a:gd name="connsiteX4" fmla="*/ 965735 w 1170669"/>
                <a:gd name="connsiteY4" fmla="*/ 601878 h 607476"/>
                <a:gd name="connsiteX5" fmla="*/ 51300 w 1170669"/>
                <a:gd name="connsiteY5" fmla="*/ 369159 h 607476"/>
                <a:gd name="connsiteX0" fmla="*/ 52456 w 1171825"/>
                <a:gd name="connsiteY0" fmla="*/ 410597 h 649232"/>
                <a:gd name="connsiteX1" fmla="*/ 163379 w 1171825"/>
                <a:gd name="connsiteY1" fmla="*/ 27175 h 649232"/>
                <a:gd name="connsiteX2" fmla="*/ 596674 w 1171825"/>
                <a:gd name="connsiteY2" fmla="*/ 46976 h 649232"/>
                <a:gd name="connsiteX3" fmla="*/ 1148478 w 1171825"/>
                <a:gd name="connsiteY3" fmla="*/ 172114 h 649232"/>
                <a:gd name="connsiteX4" fmla="*/ 966891 w 1171825"/>
                <a:gd name="connsiteY4" fmla="*/ 643316 h 649232"/>
                <a:gd name="connsiteX5" fmla="*/ 52456 w 1171825"/>
                <a:gd name="connsiteY5" fmla="*/ 410597 h 649232"/>
                <a:gd name="connsiteX0" fmla="*/ 53101 w 1170882"/>
                <a:gd name="connsiteY0" fmla="*/ 420508 h 659143"/>
                <a:gd name="connsiteX1" fmla="*/ 164024 w 1170882"/>
                <a:gd name="connsiteY1" fmla="*/ 37086 h 659143"/>
                <a:gd name="connsiteX2" fmla="*/ 619884 w 1170882"/>
                <a:gd name="connsiteY2" fmla="*/ 31370 h 659143"/>
                <a:gd name="connsiteX3" fmla="*/ 1149123 w 1170882"/>
                <a:gd name="connsiteY3" fmla="*/ 182025 h 659143"/>
                <a:gd name="connsiteX4" fmla="*/ 967536 w 1170882"/>
                <a:gd name="connsiteY4" fmla="*/ 653227 h 659143"/>
                <a:gd name="connsiteX5" fmla="*/ 53101 w 1170882"/>
                <a:gd name="connsiteY5" fmla="*/ 420508 h 659143"/>
                <a:gd name="connsiteX0" fmla="*/ 52833 w 1171272"/>
                <a:gd name="connsiteY0" fmla="*/ 427340 h 665975"/>
                <a:gd name="connsiteX1" fmla="*/ 163756 w 1171272"/>
                <a:gd name="connsiteY1" fmla="*/ 43918 h 665975"/>
                <a:gd name="connsiteX2" fmla="*/ 610262 w 1171272"/>
                <a:gd name="connsiteY2" fmla="*/ 24581 h 665975"/>
                <a:gd name="connsiteX3" fmla="*/ 1148855 w 1171272"/>
                <a:gd name="connsiteY3" fmla="*/ 188857 h 665975"/>
                <a:gd name="connsiteX4" fmla="*/ 967268 w 1171272"/>
                <a:gd name="connsiteY4" fmla="*/ 660059 h 665975"/>
                <a:gd name="connsiteX5" fmla="*/ 52833 w 1171272"/>
                <a:gd name="connsiteY5" fmla="*/ 427340 h 665975"/>
                <a:gd name="connsiteX0" fmla="*/ 50653 w 1183116"/>
                <a:gd name="connsiteY0" fmla="*/ 521886 h 681716"/>
                <a:gd name="connsiteX1" fmla="*/ 175275 w 1183116"/>
                <a:gd name="connsiteY1" fmla="*/ 49754 h 681716"/>
                <a:gd name="connsiteX2" fmla="*/ 621781 w 1183116"/>
                <a:gd name="connsiteY2" fmla="*/ 30417 h 681716"/>
                <a:gd name="connsiteX3" fmla="*/ 1160374 w 1183116"/>
                <a:gd name="connsiteY3" fmla="*/ 194693 h 681716"/>
                <a:gd name="connsiteX4" fmla="*/ 978787 w 1183116"/>
                <a:gd name="connsiteY4" fmla="*/ 665895 h 681716"/>
                <a:gd name="connsiteX5" fmla="*/ 50653 w 1183116"/>
                <a:gd name="connsiteY5" fmla="*/ 521886 h 681716"/>
                <a:gd name="connsiteX0" fmla="*/ 52136 w 1180770"/>
                <a:gd name="connsiteY0" fmla="*/ 528344 h 688174"/>
                <a:gd name="connsiteX1" fmla="*/ 176758 w 1180770"/>
                <a:gd name="connsiteY1" fmla="*/ 56212 h 688174"/>
                <a:gd name="connsiteX2" fmla="*/ 677725 w 1180770"/>
                <a:gd name="connsiteY2" fmla="*/ 24857 h 688174"/>
                <a:gd name="connsiteX3" fmla="*/ 1161857 w 1180770"/>
                <a:gd name="connsiteY3" fmla="*/ 201151 h 688174"/>
                <a:gd name="connsiteX4" fmla="*/ 980270 w 1180770"/>
                <a:gd name="connsiteY4" fmla="*/ 672353 h 688174"/>
                <a:gd name="connsiteX5" fmla="*/ 52136 w 1180770"/>
                <a:gd name="connsiteY5" fmla="*/ 528344 h 6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0770" h="688174">
                  <a:moveTo>
                    <a:pt x="52136" y="528344"/>
                  </a:moveTo>
                  <a:cubicBezTo>
                    <a:pt x="-81783" y="425654"/>
                    <a:pt x="72493" y="140127"/>
                    <a:pt x="176758" y="56212"/>
                  </a:cubicBezTo>
                  <a:cubicBezTo>
                    <a:pt x="281023" y="-27703"/>
                    <a:pt x="513542" y="700"/>
                    <a:pt x="677725" y="24857"/>
                  </a:cubicBezTo>
                  <a:cubicBezTo>
                    <a:pt x="841908" y="49014"/>
                    <a:pt x="1111433" y="93235"/>
                    <a:pt x="1161857" y="201151"/>
                  </a:cubicBezTo>
                  <a:cubicBezTo>
                    <a:pt x="1212281" y="309067"/>
                    <a:pt x="1165223" y="617821"/>
                    <a:pt x="980270" y="672353"/>
                  </a:cubicBezTo>
                  <a:cubicBezTo>
                    <a:pt x="795317" y="726885"/>
                    <a:pt x="186055" y="631034"/>
                    <a:pt x="52136" y="528344"/>
                  </a:cubicBezTo>
                  <a:close/>
                </a:path>
              </a:pathLst>
            </a:custGeom>
            <a:solidFill>
              <a:schemeClr val="bg1">
                <a:lumMod val="9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4"/>
            <p:cNvGrpSpPr/>
            <p:nvPr/>
          </p:nvGrpSpPr>
          <p:grpSpPr>
            <a:xfrm>
              <a:off x="645250" y="1188856"/>
              <a:ext cx="991486" cy="714380"/>
              <a:chOff x="686529" y="1040198"/>
              <a:chExt cx="3575287" cy="2684305"/>
            </a:xfrm>
          </p:grpSpPr>
          <p:sp>
            <p:nvSpPr>
              <p:cNvPr id="28" name="任意多边形 27"/>
              <p:cNvSpPr/>
              <p:nvPr/>
            </p:nvSpPr>
            <p:spPr>
              <a:xfrm rot="5070036">
                <a:off x="1132020" y="594707"/>
                <a:ext cx="2684305" cy="3575287"/>
              </a:xfrm>
              <a:custGeom>
                <a:avLst/>
                <a:gdLst>
                  <a:gd name="connsiteX0" fmla="*/ 0 w 1173480"/>
                  <a:gd name="connsiteY0" fmla="*/ 289560 h 487680"/>
                  <a:gd name="connsiteX1" fmla="*/ 106680 w 1173480"/>
                  <a:gd name="connsiteY1" fmla="*/ 91440 h 487680"/>
                  <a:gd name="connsiteX2" fmla="*/ 518160 w 1173480"/>
                  <a:gd name="connsiteY2" fmla="*/ 0 h 487680"/>
                  <a:gd name="connsiteX3" fmla="*/ 1013460 w 1173480"/>
                  <a:gd name="connsiteY3" fmla="*/ 99060 h 487680"/>
                  <a:gd name="connsiteX4" fmla="*/ 1173480 w 1173480"/>
                  <a:gd name="connsiteY4" fmla="*/ 320040 h 487680"/>
                  <a:gd name="connsiteX5" fmla="*/ 944880 w 1173480"/>
                  <a:gd name="connsiteY5" fmla="*/ 487680 h 487680"/>
                  <a:gd name="connsiteX6" fmla="*/ 259080 w 1173480"/>
                  <a:gd name="connsiteY6" fmla="*/ 441960 h 487680"/>
                  <a:gd name="connsiteX7" fmla="*/ 0 w 1173480"/>
                  <a:gd name="connsiteY7" fmla="*/ 289560 h 487680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85699"/>
                  <a:gd name="connsiteY0" fmla="*/ 289586 h 487706"/>
                  <a:gd name="connsiteX1" fmla="*/ 106680 w 1185699"/>
                  <a:gd name="connsiteY1" fmla="*/ 91466 h 487706"/>
                  <a:gd name="connsiteX2" fmla="*/ 518160 w 1185699"/>
                  <a:gd name="connsiteY2" fmla="*/ 26 h 487706"/>
                  <a:gd name="connsiteX3" fmla="*/ 1013460 w 1185699"/>
                  <a:gd name="connsiteY3" fmla="*/ 99086 h 487706"/>
                  <a:gd name="connsiteX4" fmla="*/ 1173480 w 1185699"/>
                  <a:gd name="connsiteY4" fmla="*/ 320066 h 487706"/>
                  <a:gd name="connsiteX5" fmla="*/ 944880 w 1185699"/>
                  <a:gd name="connsiteY5" fmla="*/ 487706 h 487706"/>
                  <a:gd name="connsiteX6" fmla="*/ 259080 w 1185699"/>
                  <a:gd name="connsiteY6" fmla="*/ 441986 h 487706"/>
                  <a:gd name="connsiteX7" fmla="*/ 0 w 1185699"/>
                  <a:gd name="connsiteY7" fmla="*/ 289586 h 487706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264316 w 1178716"/>
                  <a:gd name="connsiteY6" fmla="*/ 483961 h 531024"/>
                  <a:gd name="connsiteX7" fmla="*/ 5236 w 1178716"/>
                  <a:gd name="connsiteY7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21751 w 1195231"/>
                  <a:gd name="connsiteY0" fmla="*/ 331561 h 531024"/>
                  <a:gd name="connsiteX1" fmla="*/ 141470 w 1195231"/>
                  <a:gd name="connsiteY1" fmla="*/ 20435 h 531024"/>
                  <a:gd name="connsiteX2" fmla="*/ 539911 w 1195231"/>
                  <a:gd name="connsiteY2" fmla="*/ 42001 h 531024"/>
                  <a:gd name="connsiteX3" fmla="*/ 1035211 w 1195231"/>
                  <a:gd name="connsiteY3" fmla="*/ 141061 h 531024"/>
                  <a:gd name="connsiteX4" fmla="*/ 1195231 w 1195231"/>
                  <a:gd name="connsiteY4" fmla="*/ 362041 h 531024"/>
                  <a:gd name="connsiteX5" fmla="*/ 966631 w 1195231"/>
                  <a:gd name="connsiteY5" fmla="*/ 529681 h 531024"/>
                  <a:gd name="connsiteX6" fmla="*/ 21751 w 1195231"/>
                  <a:gd name="connsiteY6" fmla="*/ 331561 h 531024"/>
                  <a:gd name="connsiteX0" fmla="*/ 9820 w 1183300"/>
                  <a:gd name="connsiteY0" fmla="*/ 331561 h 531024"/>
                  <a:gd name="connsiteX1" fmla="*/ 129539 w 1183300"/>
                  <a:gd name="connsiteY1" fmla="*/ 20435 h 531024"/>
                  <a:gd name="connsiteX2" fmla="*/ 527980 w 1183300"/>
                  <a:gd name="connsiteY2" fmla="*/ 42001 h 531024"/>
                  <a:gd name="connsiteX3" fmla="*/ 1023280 w 1183300"/>
                  <a:gd name="connsiteY3" fmla="*/ 141061 h 531024"/>
                  <a:gd name="connsiteX4" fmla="*/ 1183300 w 1183300"/>
                  <a:gd name="connsiteY4" fmla="*/ 362041 h 531024"/>
                  <a:gd name="connsiteX5" fmla="*/ 954700 w 1183300"/>
                  <a:gd name="connsiteY5" fmla="*/ 529681 h 531024"/>
                  <a:gd name="connsiteX6" fmla="*/ 9820 w 1183300"/>
                  <a:gd name="connsiteY6" fmla="*/ 331561 h 531024"/>
                  <a:gd name="connsiteX0" fmla="*/ 10133 w 1183613"/>
                  <a:gd name="connsiteY0" fmla="*/ 341318 h 540781"/>
                  <a:gd name="connsiteX1" fmla="*/ 129852 w 1183613"/>
                  <a:gd name="connsiteY1" fmla="*/ 30192 h 540781"/>
                  <a:gd name="connsiteX2" fmla="*/ 550025 w 1183613"/>
                  <a:gd name="connsiteY2" fmla="*/ 25680 h 540781"/>
                  <a:gd name="connsiteX3" fmla="*/ 1023593 w 1183613"/>
                  <a:gd name="connsiteY3" fmla="*/ 150818 h 540781"/>
                  <a:gd name="connsiteX4" fmla="*/ 1183613 w 1183613"/>
                  <a:gd name="connsiteY4" fmla="*/ 371798 h 540781"/>
                  <a:gd name="connsiteX5" fmla="*/ 955013 w 1183613"/>
                  <a:gd name="connsiteY5" fmla="*/ 539438 h 540781"/>
                  <a:gd name="connsiteX6" fmla="*/ 10133 w 1183613"/>
                  <a:gd name="connsiteY6" fmla="*/ 341318 h 540781"/>
                  <a:gd name="connsiteX0" fmla="*/ 10133 w 1078472"/>
                  <a:gd name="connsiteY0" fmla="*/ 341318 h 544551"/>
                  <a:gd name="connsiteX1" fmla="*/ 129852 w 1078472"/>
                  <a:gd name="connsiteY1" fmla="*/ 30192 h 544551"/>
                  <a:gd name="connsiteX2" fmla="*/ 550025 w 1078472"/>
                  <a:gd name="connsiteY2" fmla="*/ 25680 h 544551"/>
                  <a:gd name="connsiteX3" fmla="*/ 1023593 w 1078472"/>
                  <a:gd name="connsiteY3" fmla="*/ 150818 h 544551"/>
                  <a:gd name="connsiteX4" fmla="*/ 955013 w 1078472"/>
                  <a:gd name="connsiteY4" fmla="*/ 539438 h 544551"/>
                  <a:gd name="connsiteX5" fmla="*/ 10133 w 1078472"/>
                  <a:gd name="connsiteY5" fmla="*/ 341318 h 544551"/>
                  <a:gd name="connsiteX0" fmla="*/ 10133 w 1120707"/>
                  <a:gd name="connsiteY0" fmla="*/ 341774 h 544633"/>
                  <a:gd name="connsiteX1" fmla="*/ 129852 w 1120707"/>
                  <a:gd name="connsiteY1" fmla="*/ 30648 h 544633"/>
                  <a:gd name="connsiteX2" fmla="*/ 550025 w 1120707"/>
                  <a:gd name="connsiteY2" fmla="*/ 26136 h 544633"/>
                  <a:gd name="connsiteX3" fmla="*/ 1084443 w 1120707"/>
                  <a:gd name="connsiteY3" fmla="*/ 159967 h 544633"/>
                  <a:gd name="connsiteX4" fmla="*/ 955013 w 1120707"/>
                  <a:gd name="connsiteY4" fmla="*/ 539894 h 544633"/>
                  <a:gd name="connsiteX5" fmla="*/ 10133 w 1120707"/>
                  <a:gd name="connsiteY5" fmla="*/ 341774 h 544633"/>
                  <a:gd name="connsiteX0" fmla="*/ 10329 w 1119937"/>
                  <a:gd name="connsiteY0" fmla="*/ 362868 h 565727"/>
                  <a:gd name="connsiteX1" fmla="*/ 130048 w 1119937"/>
                  <a:gd name="connsiteY1" fmla="*/ 51742 h 565727"/>
                  <a:gd name="connsiteX2" fmla="*/ 563260 w 1119937"/>
                  <a:gd name="connsiteY2" fmla="*/ 12459 h 565727"/>
                  <a:gd name="connsiteX3" fmla="*/ 1084639 w 1119937"/>
                  <a:gd name="connsiteY3" fmla="*/ 181061 h 565727"/>
                  <a:gd name="connsiteX4" fmla="*/ 955209 w 1119937"/>
                  <a:gd name="connsiteY4" fmla="*/ 560988 h 565727"/>
                  <a:gd name="connsiteX5" fmla="*/ 10329 w 1119937"/>
                  <a:gd name="connsiteY5" fmla="*/ 362868 h 565727"/>
                  <a:gd name="connsiteX0" fmla="*/ 10329 w 1155040"/>
                  <a:gd name="connsiteY0" fmla="*/ 358076 h 563924"/>
                  <a:gd name="connsiteX1" fmla="*/ 130048 w 1155040"/>
                  <a:gd name="connsiteY1" fmla="*/ 46950 h 563924"/>
                  <a:gd name="connsiteX2" fmla="*/ 563260 w 1155040"/>
                  <a:gd name="connsiteY2" fmla="*/ 7667 h 563924"/>
                  <a:gd name="connsiteX3" fmla="*/ 1128103 w 1155040"/>
                  <a:gd name="connsiteY3" fmla="*/ 111073 h 563924"/>
                  <a:gd name="connsiteX4" fmla="*/ 955209 w 1155040"/>
                  <a:gd name="connsiteY4" fmla="*/ 556196 h 563924"/>
                  <a:gd name="connsiteX5" fmla="*/ 10329 w 1155040"/>
                  <a:gd name="connsiteY5" fmla="*/ 358076 h 563924"/>
                  <a:gd name="connsiteX0" fmla="*/ 10329 w 1155040"/>
                  <a:gd name="connsiteY0" fmla="*/ 349411 h 555259"/>
                  <a:gd name="connsiteX1" fmla="*/ 130048 w 1155040"/>
                  <a:gd name="connsiteY1" fmla="*/ 38285 h 555259"/>
                  <a:gd name="connsiteX2" fmla="*/ 563260 w 1155040"/>
                  <a:gd name="connsiteY2" fmla="*/ 12041 h 555259"/>
                  <a:gd name="connsiteX3" fmla="*/ 1128103 w 1155040"/>
                  <a:gd name="connsiteY3" fmla="*/ 102408 h 555259"/>
                  <a:gd name="connsiteX4" fmla="*/ 955209 w 1155040"/>
                  <a:gd name="connsiteY4" fmla="*/ 547531 h 555259"/>
                  <a:gd name="connsiteX5" fmla="*/ 10329 w 1155040"/>
                  <a:gd name="connsiteY5" fmla="*/ 349411 h 555259"/>
                  <a:gd name="connsiteX0" fmla="*/ 44461 w 1189172"/>
                  <a:gd name="connsiteY0" fmla="*/ 343521 h 548413"/>
                  <a:gd name="connsiteX1" fmla="*/ 198951 w 1189172"/>
                  <a:gd name="connsiteY1" fmla="*/ 45434 h 548413"/>
                  <a:gd name="connsiteX2" fmla="*/ 597392 w 1189172"/>
                  <a:gd name="connsiteY2" fmla="*/ 6151 h 548413"/>
                  <a:gd name="connsiteX3" fmla="*/ 1162235 w 1189172"/>
                  <a:gd name="connsiteY3" fmla="*/ 96518 h 548413"/>
                  <a:gd name="connsiteX4" fmla="*/ 989341 w 1189172"/>
                  <a:gd name="connsiteY4" fmla="*/ 541641 h 548413"/>
                  <a:gd name="connsiteX5" fmla="*/ 44461 w 1189172"/>
                  <a:gd name="connsiteY5" fmla="*/ 343521 h 548413"/>
                  <a:gd name="connsiteX0" fmla="*/ 45135 w 1187654"/>
                  <a:gd name="connsiteY0" fmla="*/ 337465 h 542357"/>
                  <a:gd name="connsiteX1" fmla="*/ 199625 w 1187654"/>
                  <a:gd name="connsiteY1" fmla="*/ 39378 h 542357"/>
                  <a:gd name="connsiteX2" fmla="*/ 628491 w 1187654"/>
                  <a:gd name="connsiteY2" fmla="*/ 8788 h 542357"/>
                  <a:gd name="connsiteX3" fmla="*/ 1162909 w 1187654"/>
                  <a:gd name="connsiteY3" fmla="*/ 90462 h 542357"/>
                  <a:gd name="connsiteX4" fmla="*/ 990015 w 1187654"/>
                  <a:gd name="connsiteY4" fmla="*/ 535585 h 542357"/>
                  <a:gd name="connsiteX5" fmla="*/ 45135 w 1187654"/>
                  <a:gd name="connsiteY5" fmla="*/ 337465 h 542357"/>
                  <a:gd name="connsiteX0" fmla="*/ 45135 w 1202593"/>
                  <a:gd name="connsiteY0" fmla="*/ 338981 h 542929"/>
                  <a:gd name="connsiteX1" fmla="*/ 199625 w 1202593"/>
                  <a:gd name="connsiteY1" fmla="*/ 40894 h 542929"/>
                  <a:gd name="connsiteX2" fmla="*/ 628491 w 1202593"/>
                  <a:gd name="connsiteY2" fmla="*/ 10304 h 542929"/>
                  <a:gd name="connsiteX3" fmla="*/ 1180295 w 1202593"/>
                  <a:gd name="connsiteY3" fmla="*/ 113710 h 542929"/>
                  <a:gd name="connsiteX4" fmla="*/ 990015 w 1202593"/>
                  <a:gd name="connsiteY4" fmla="*/ 537101 h 542929"/>
                  <a:gd name="connsiteX5" fmla="*/ 45135 w 1202593"/>
                  <a:gd name="connsiteY5" fmla="*/ 338981 h 542929"/>
                  <a:gd name="connsiteX0" fmla="*/ 45135 w 1202593"/>
                  <a:gd name="connsiteY0" fmla="*/ 355589 h 559537"/>
                  <a:gd name="connsiteX1" fmla="*/ 199625 w 1202593"/>
                  <a:gd name="connsiteY1" fmla="*/ 57502 h 559537"/>
                  <a:gd name="connsiteX2" fmla="*/ 628491 w 1202593"/>
                  <a:gd name="connsiteY2" fmla="*/ 5180 h 559537"/>
                  <a:gd name="connsiteX3" fmla="*/ 1180295 w 1202593"/>
                  <a:gd name="connsiteY3" fmla="*/ 130318 h 559537"/>
                  <a:gd name="connsiteX4" fmla="*/ 990015 w 1202593"/>
                  <a:gd name="connsiteY4" fmla="*/ 553709 h 559537"/>
                  <a:gd name="connsiteX5" fmla="*/ 45135 w 1202593"/>
                  <a:gd name="connsiteY5" fmla="*/ 355589 h 559537"/>
                  <a:gd name="connsiteX0" fmla="*/ 45741 w 1205206"/>
                  <a:gd name="connsiteY0" fmla="*/ 355589 h 606307"/>
                  <a:gd name="connsiteX1" fmla="*/ 200231 w 1205206"/>
                  <a:gd name="connsiteY1" fmla="*/ 57502 h 606307"/>
                  <a:gd name="connsiteX2" fmla="*/ 629097 w 1205206"/>
                  <a:gd name="connsiteY2" fmla="*/ 5180 h 606307"/>
                  <a:gd name="connsiteX3" fmla="*/ 1180901 w 1205206"/>
                  <a:gd name="connsiteY3" fmla="*/ 130318 h 606307"/>
                  <a:gd name="connsiteX4" fmla="*/ 999314 w 1205206"/>
                  <a:gd name="connsiteY4" fmla="*/ 601520 h 606307"/>
                  <a:gd name="connsiteX5" fmla="*/ 45741 w 1205206"/>
                  <a:gd name="connsiteY5" fmla="*/ 355589 h 606307"/>
                  <a:gd name="connsiteX0" fmla="*/ 45741 w 1200191"/>
                  <a:gd name="connsiteY0" fmla="*/ 355589 h 603119"/>
                  <a:gd name="connsiteX1" fmla="*/ 200231 w 1200191"/>
                  <a:gd name="connsiteY1" fmla="*/ 57502 h 603119"/>
                  <a:gd name="connsiteX2" fmla="*/ 629097 w 1200191"/>
                  <a:gd name="connsiteY2" fmla="*/ 5180 h 603119"/>
                  <a:gd name="connsiteX3" fmla="*/ 1180901 w 1200191"/>
                  <a:gd name="connsiteY3" fmla="*/ 130318 h 603119"/>
                  <a:gd name="connsiteX4" fmla="*/ 999314 w 1200191"/>
                  <a:gd name="connsiteY4" fmla="*/ 601520 h 603119"/>
                  <a:gd name="connsiteX5" fmla="*/ 45741 w 1200191"/>
                  <a:gd name="connsiteY5" fmla="*/ 355589 h 603119"/>
                  <a:gd name="connsiteX0" fmla="*/ 51300 w 1170669"/>
                  <a:gd name="connsiteY0" fmla="*/ 369159 h 607476"/>
                  <a:gd name="connsiteX1" fmla="*/ 166652 w 1170669"/>
                  <a:gd name="connsiteY1" fmla="*/ 57860 h 607476"/>
                  <a:gd name="connsiteX2" fmla="*/ 595518 w 1170669"/>
                  <a:gd name="connsiteY2" fmla="*/ 5538 h 607476"/>
                  <a:gd name="connsiteX3" fmla="*/ 1147322 w 1170669"/>
                  <a:gd name="connsiteY3" fmla="*/ 130676 h 607476"/>
                  <a:gd name="connsiteX4" fmla="*/ 965735 w 1170669"/>
                  <a:gd name="connsiteY4" fmla="*/ 601878 h 607476"/>
                  <a:gd name="connsiteX5" fmla="*/ 51300 w 1170669"/>
                  <a:gd name="connsiteY5" fmla="*/ 369159 h 607476"/>
                  <a:gd name="connsiteX0" fmla="*/ 52456 w 1171825"/>
                  <a:gd name="connsiteY0" fmla="*/ 410597 h 649232"/>
                  <a:gd name="connsiteX1" fmla="*/ 163379 w 1171825"/>
                  <a:gd name="connsiteY1" fmla="*/ 27175 h 649232"/>
                  <a:gd name="connsiteX2" fmla="*/ 596674 w 1171825"/>
                  <a:gd name="connsiteY2" fmla="*/ 46976 h 649232"/>
                  <a:gd name="connsiteX3" fmla="*/ 1148478 w 1171825"/>
                  <a:gd name="connsiteY3" fmla="*/ 172114 h 649232"/>
                  <a:gd name="connsiteX4" fmla="*/ 966891 w 1171825"/>
                  <a:gd name="connsiteY4" fmla="*/ 643316 h 649232"/>
                  <a:gd name="connsiteX5" fmla="*/ 52456 w 1171825"/>
                  <a:gd name="connsiteY5" fmla="*/ 410597 h 649232"/>
                  <a:gd name="connsiteX0" fmla="*/ 53101 w 1170882"/>
                  <a:gd name="connsiteY0" fmla="*/ 420508 h 659143"/>
                  <a:gd name="connsiteX1" fmla="*/ 164024 w 1170882"/>
                  <a:gd name="connsiteY1" fmla="*/ 37086 h 659143"/>
                  <a:gd name="connsiteX2" fmla="*/ 619884 w 1170882"/>
                  <a:gd name="connsiteY2" fmla="*/ 31370 h 659143"/>
                  <a:gd name="connsiteX3" fmla="*/ 1149123 w 1170882"/>
                  <a:gd name="connsiteY3" fmla="*/ 182025 h 659143"/>
                  <a:gd name="connsiteX4" fmla="*/ 967536 w 1170882"/>
                  <a:gd name="connsiteY4" fmla="*/ 653227 h 659143"/>
                  <a:gd name="connsiteX5" fmla="*/ 53101 w 1170882"/>
                  <a:gd name="connsiteY5" fmla="*/ 420508 h 659143"/>
                  <a:gd name="connsiteX0" fmla="*/ 52833 w 1171272"/>
                  <a:gd name="connsiteY0" fmla="*/ 427340 h 665975"/>
                  <a:gd name="connsiteX1" fmla="*/ 163756 w 1171272"/>
                  <a:gd name="connsiteY1" fmla="*/ 43918 h 665975"/>
                  <a:gd name="connsiteX2" fmla="*/ 610262 w 1171272"/>
                  <a:gd name="connsiteY2" fmla="*/ 24581 h 665975"/>
                  <a:gd name="connsiteX3" fmla="*/ 1148855 w 1171272"/>
                  <a:gd name="connsiteY3" fmla="*/ 188857 h 665975"/>
                  <a:gd name="connsiteX4" fmla="*/ 967268 w 1171272"/>
                  <a:gd name="connsiteY4" fmla="*/ 660059 h 665975"/>
                  <a:gd name="connsiteX5" fmla="*/ 52833 w 1171272"/>
                  <a:gd name="connsiteY5" fmla="*/ 427340 h 665975"/>
                  <a:gd name="connsiteX0" fmla="*/ 50653 w 1183116"/>
                  <a:gd name="connsiteY0" fmla="*/ 521886 h 681716"/>
                  <a:gd name="connsiteX1" fmla="*/ 175275 w 1183116"/>
                  <a:gd name="connsiteY1" fmla="*/ 49754 h 681716"/>
                  <a:gd name="connsiteX2" fmla="*/ 621781 w 1183116"/>
                  <a:gd name="connsiteY2" fmla="*/ 30417 h 681716"/>
                  <a:gd name="connsiteX3" fmla="*/ 1160374 w 1183116"/>
                  <a:gd name="connsiteY3" fmla="*/ 194693 h 681716"/>
                  <a:gd name="connsiteX4" fmla="*/ 978787 w 1183116"/>
                  <a:gd name="connsiteY4" fmla="*/ 665895 h 681716"/>
                  <a:gd name="connsiteX5" fmla="*/ 50653 w 1183116"/>
                  <a:gd name="connsiteY5" fmla="*/ 521886 h 681716"/>
                  <a:gd name="connsiteX0" fmla="*/ 52136 w 1180770"/>
                  <a:gd name="connsiteY0" fmla="*/ 528344 h 688174"/>
                  <a:gd name="connsiteX1" fmla="*/ 176758 w 1180770"/>
                  <a:gd name="connsiteY1" fmla="*/ 56212 h 688174"/>
                  <a:gd name="connsiteX2" fmla="*/ 677725 w 1180770"/>
                  <a:gd name="connsiteY2" fmla="*/ 24857 h 688174"/>
                  <a:gd name="connsiteX3" fmla="*/ 1161857 w 1180770"/>
                  <a:gd name="connsiteY3" fmla="*/ 201151 h 688174"/>
                  <a:gd name="connsiteX4" fmla="*/ 980270 w 1180770"/>
                  <a:gd name="connsiteY4" fmla="*/ 672353 h 688174"/>
                  <a:gd name="connsiteX5" fmla="*/ 52136 w 1180770"/>
                  <a:gd name="connsiteY5" fmla="*/ 528344 h 6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0770" h="688174">
                    <a:moveTo>
                      <a:pt x="52136" y="528344"/>
                    </a:moveTo>
                    <a:cubicBezTo>
                      <a:pt x="-81783" y="425654"/>
                      <a:pt x="72493" y="140127"/>
                      <a:pt x="176758" y="56212"/>
                    </a:cubicBezTo>
                    <a:cubicBezTo>
                      <a:pt x="281023" y="-27703"/>
                      <a:pt x="513542" y="700"/>
                      <a:pt x="677725" y="24857"/>
                    </a:cubicBezTo>
                    <a:cubicBezTo>
                      <a:pt x="841908" y="49014"/>
                      <a:pt x="1111433" y="93235"/>
                      <a:pt x="1161857" y="201151"/>
                    </a:cubicBezTo>
                    <a:cubicBezTo>
                      <a:pt x="1212281" y="309067"/>
                      <a:pt x="1165223" y="617821"/>
                      <a:pt x="980270" y="672353"/>
                    </a:cubicBezTo>
                    <a:cubicBezTo>
                      <a:pt x="795317" y="726885"/>
                      <a:pt x="186055" y="631034"/>
                      <a:pt x="52136" y="528344"/>
                    </a:cubicBezTo>
                    <a:close/>
                  </a:path>
                </a:pathLst>
              </a:custGeom>
              <a:blipFill>
                <a:blip r:embed="rId2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6"/>
              <p:cNvSpPr txBox="1"/>
              <p:nvPr/>
            </p:nvSpPr>
            <p:spPr>
              <a:xfrm>
                <a:off x="939864" y="1414358"/>
                <a:ext cx="3065363" cy="19927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 smtClean="0">
                    <a:ln w="38100">
                      <a:noFill/>
                    </a:ln>
                    <a:solidFill>
                      <a:srgbClr val="FFFFFF"/>
                    </a:solidFill>
                    <a:latin typeface="黑体" pitchFamily="49" charset="-122"/>
                    <a:ea typeface="黑体" pitchFamily="49" charset="-122"/>
                  </a:rPr>
                  <a:t>拓展三</a:t>
                </a:r>
              </a:p>
            </p:txBody>
          </p:sp>
        </p:grpSp>
      </p:grp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980" y="1102259"/>
            <a:ext cx="10931856" cy="533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3466533" y="3280995"/>
            <a:ext cx="2197288" cy="62092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PEBS</a:t>
            </a:r>
          </a:p>
          <a:p>
            <a:pPr algn="ctr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预期效益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3600" b="0" i="0" u="none" strike="noStrike" cap="none" normalizeH="0" baseline="0" smtClean="0">
                <a:ln>
                  <a:noFill/>
                </a:ln>
                <a:solidFill>
                  <a:srgbClr val="050000"/>
                </a:solidFill>
                <a:effectLst/>
                <a:latin typeface="黑体" pitchFamily="49" charset="-122"/>
                <a:ea typeface="黑体" pitchFamily="49" charset="-122"/>
                <a:cs typeface="宋体" pitchFamily="2" charset="-122"/>
              </a:rPr>
              <a:t>精诚</a:t>
            </a:r>
            <a:r>
              <a:rPr kumimoji="0" lang="zh-CN" altLang="zh-CN" sz="3600" b="0" i="0" u="none" strike="noStrike" cap="none" normalizeH="0" baseline="0" smtClean="0">
                <a:ln>
                  <a:noFill/>
                </a:ln>
                <a:solidFill>
                  <a:srgbClr val="050000"/>
                </a:solidFill>
                <a:effectLst/>
                <a:latin typeface="黑体" pitchFamily="49" charset="-122"/>
                <a:ea typeface="黑体" pitchFamily="49" charset="-122"/>
                <a:cs typeface="宋体" pitchFamily="2" charset="-122"/>
              </a:rPr>
              <a:t>MES</a:t>
            </a:r>
            <a:r>
              <a:rPr kumimoji="0" lang="zh-CN" sz="3600" b="0" i="0" u="none" strike="noStrike" cap="none" normalizeH="0" baseline="0" smtClean="0">
                <a:ln>
                  <a:noFill/>
                </a:ln>
                <a:solidFill>
                  <a:srgbClr val="050000"/>
                </a:solidFill>
                <a:effectLst/>
                <a:latin typeface="黑体" pitchFamily="49" charset="-122"/>
                <a:ea typeface="黑体" pitchFamily="49" charset="-122"/>
                <a:cs typeface="宋体" pitchFamily="2" charset="-122"/>
              </a:rPr>
              <a:t>系统架构图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 </a:t>
            </a:r>
            <a:r>
              <a:rPr kumimoji="0" lang="zh-CN" sz="34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 </a:t>
            </a:r>
            <a:r>
              <a:rPr kumimoji="0" lang="zh-CN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r>
              <a:rPr kumimoji="0" 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4447409" y="29670"/>
            <a:ext cx="3130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+mj-ea"/>
                <a:ea typeface="+mj-ea"/>
              </a:rPr>
              <a:t>PEBS </a:t>
            </a:r>
            <a:r>
              <a:rPr lang="zh-CN" altLang="en-US" sz="2400" b="1" dirty="0" smtClean="0">
                <a:latin typeface="+mj-ea"/>
                <a:ea typeface="+mj-ea"/>
              </a:rPr>
              <a:t>系 统 架 构 图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5008" y="2731325"/>
            <a:ext cx="1401288" cy="1805049"/>
          </a:xfrm>
          <a:prstGeom prst="rect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1686296" y="3633850"/>
            <a:ext cx="475013" cy="11875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161309" y="890649"/>
            <a:ext cx="0" cy="5454492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161309" y="890660"/>
            <a:ext cx="8193974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070276" y="890659"/>
            <a:ext cx="0" cy="1995056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173184" y="2303820"/>
            <a:ext cx="2790702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161308" y="3942616"/>
            <a:ext cx="5557653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952011" y="1302589"/>
            <a:ext cx="0" cy="2180367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149433" y="5130140"/>
            <a:ext cx="2814453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137559" y="6346504"/>
            <a:ext cx="2814453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975761" y="1315446"/>
            <a:ext cx="2368014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963885" y="1910534"/>
            <a:ext cx="2373754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966370" y="2700818"/>
            <a:ext cx="2383336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952010" y="3474507"/>
            <a:ext cx="2384455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7327075" y="3317095"/>
            <a:ext cx="427512" cy="322692"/>
            <a:chOff x="7327075" y="3602095"/>
            <a:chExt cx="427512" cy="322692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7327075" y="3602095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350826" y="3915676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7338952" y="3612991"/>
              <a:ext cx="0" cy="311796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7327075" y="1150141"/>
            <a:ext cx="427512" cy="331636"/>
            <a:chOff x="7327075" y="3420093"/>
            <a:chExt cx="427512" cy="33163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7327075" y="3431967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350826" y="3742457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338952" y="3420093"/>
              <a:ext cx="0" cy="331636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7327075" y="2400759"/>
            <a:ext cx="427512" cy="634279"/>
            <a:chOff x="7327075" y="3559563"/>
            <a:chExt cx="427512" cy="63427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7327075" y="3559563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7350826" y="4188003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7338952" y="3572393"/>
              <a:ext cx="0" cy="621449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4952010" y="4405755"/>
            <a:ext cx="427512" cy="1413154"/>
            <a:chOff x="7327075" y="3170711"/>
            <a:chExt cx="427512" cy="1413154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27075" y="3541151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50826" y="4249419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38952" y="3182587"/>
              <a:ext cx="0" cy="1401278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7338951" y="3889348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7327076" y="3170711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7327074" y="3954492"/>
            <a:ext cx="427512" cy="1151898"/>
            <a:chOff x="7327075" y="3182587"/>
            <a:chExt cx="427512" cy="1151898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7327075" y="3562592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7350826" y="4334482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7338952" y="3182587"/>
              <a:ext cx="0" cy="1151898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7338951" y="3954475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/>
          <p:cNvCxnSpPr/>
          <p:nvPr/>
        </p:nvCxnSpPr>
        <p:spPr>
          <a:xfrm>
            <a:off x="10068296" y="1185564"/>
            <a:ext cx="322613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0056421" y="1446821"/>
            <a:ext cx="322613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0068297" y="1743704"/>
            <a:ext cx="322613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0056421" y="2028712"/>
            <a:ext cx="322613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0056421" y="2313719"/>
            <a:ext cx="322613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0056421" y="2610602"/>
            <a:ext cx="322613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080172" y="2871859"/>
            <a:ext cx="322613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4961907" y="6166192"/>
            <a:ext cx="403761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4926282" y="6525441"/>
            <a:ext cx="403761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4937803" y="6144420"/>
            <a:ext cx="14208" cy="383601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198" y="2826019"/>
            <a:ext cx="12668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3" name="组合 82"/>
          <p:cNvGrpSpPr/>
          <p:nvPr/>
        </p:nvGrpSpPr>
        <p:grpSpPr>
          <a:xfrm>
            <a:off x="2695697" y="2060391"/>
            <a:ext cx="1852551" cy="492822"/>
            <a:chOff x="2600697" y="2761016"/>
            <a:chExt cx="1852551" cy="492822"/>
          </a:xfrm>
        </p:grpSpPr>
        <p:sp>
          <p:nvSpPr>
            <p:cNvPr id="80" name="矩形 79"/>
            <p:cNvSpPr/>
            <p:nvPr/>
          </p:nvSpPr>
          <p:spPr>
            <a:xfrm>
              <a:off x="2600697" y="2766950"/>
              <a:ext cx="1816926" cy="4868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05954" y="2761016"/>
              <a:ext cx="8286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3395302" y="2828272"/>
              <a:ext cx="10579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latin typeface="+mn-ea"/>
                </a:rPr>
                <a:t>工业</a:t>
              </a:r>
              <a:r>
                <a:rPr lang="en-US" altLang="zh-CN" sz="1600" b="1" dirty="0" smtClean="0">
                  <a:latin typeface="+mn-ea"/>
                </a:rPr>
                <a:t>WiFi</a:t>
              </a:r>
              <a:endParaRPr lang="zh-CN" altLang="en-US" sz="1600" b="1" dirty="0">
                <a:latin typeface="+mn-ea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2693719" y="639324"/>
            <a:ext cx="1816926" cy="486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latin typeface="+mn-ea"/>
              </a:rPr>
              <a:t>PEBS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软件系统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972742" y="570003"/>
            <a:ext cx="4907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+mn-ea"/>
              </a:rPr>
              <a:t>PEBS</a:t>
            </a:r>
            <a:r>
              <a:rPr lang="zh-CN" altLang="en-US" sz="1400" b="1" dirty="0" smtClean="0">
                <a:latin typeface="+mn-ea"/>
              </a:rPr>
              <a:t>系统八大功能管理模块 全面涵盖企业管理的每一个环节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729347" y="3691278"/>
            <a:ext cx="1816926" cy="486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        </a:t>
            </a:r>
          </a:p>
        </p:txBody>
      </p:sp>
      <p:sp>
        <p:nvSpPr>
          <p:cNvPr id="91" name="矩形 90"/>
          <p:cNvSpPr/>
          <p:nvPr/>
        </p:nvSpPr>
        <p:spPr>
          <a:xfrm>
            <a:off x="2741223" y="4890674"/>
            <a:ext cx="1816926" cy="486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生产电子看板</a:t>
            </a:r>
          </a:p>
        </p:txBody>
      </p:sp>
      <p:sp>
        <p:nvSpPr>
          <p:cNvPr id="92" name="矩形 91"/>
          <p:cNvSpPr/>
          <p:nvPr/>
        </p:nvSpPr>
        <p:spPr>
          <a:xfrm>
            <a:off x="2753097" y="6107035"/>
            <a:ext cx="1816926" cy="486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</a:t>
            </a:r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条码</a:t>
            </a:r>
            <a:r>
              <a:rPr lang="en-US" altLang="zh-CN" sz="1400" b="1" dirty="0" smtClean="0">
                <a:solidFill>
                  <a:schemeClr val="tx1"/>
                </a:solidFill>
                <a:latin typeface="+mn-ea"/>
              </a:rPr>
              <a:t>/RFID</a:t>
            </a:r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设备</a:t>
            </a:r>
          </a:p>
        </p:txBody>
      </p:sp>
      <p:sp>
        <p:nvSpPr>
          <p:cNvPr id="93" name="矩形 92"/>
          <p:cNvSpPr/>
          <p:nvPr/>
        </p:nvSpPr>
        <p:spPr>
          <a:xfrm>
            <a:off x="5318191" y="1147235"/>
            <a:ext cx="1830778" cy="334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图纸推送器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364140" y="724382"/>
            <a:ext cx="9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n-ea"/>
              </a:rPr>
              <a:t>项目管理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352266" y="1045015"/>
            <a:ext cx="9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n-ea"/>
              </a:rPr>
              <a:t>采购管理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352266" y="1306273"/>
            <a:ext cx="9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n-ea"/>
              </a:rPr>
              <a:t>生产管理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0352267" y="1603156"/>
            <a:ext cx="9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latin typeface="+mn-ea"/>
              </a:rPr>
              <a:t>物流系统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364142" y="1876289"/>
            <a:ext cx="9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n-ea"/>
              </a:rPr>
              <a:t>财务管理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364141" y="2161297"/>
            <a:ext cx="9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mtClean="0">
                <a:latin typeface="+mn-ea"/>
              </a:rPr>
              <a:t>人力资源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0364142" y="2446305"/>
            <a:ext cx="9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n-ea"/>
              </a:rPr>
              <a:t>信息管理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0376017" y="2719436"/>
            <a:ext cx="94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n-ea"/>
              </a:rPr>
              <a:t>仪 表 盘</a:t>
            </a:r>
            <a:endParaRPr lang="zh-CN" altLang="en-US" sz="1400" b="1" dirty="0">
              <a:latin typeface="+mn-ea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5353817" y="3774404"/>
            <a:ext cx="1800000" cy="3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     车间自助</a:t>
            </a:r>
          </a:p>
        </p:txBody>
      </p:sp>
      <p:pic>
        <p:nvPicPr>
          <p:cNvPr id="10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0051" y="3784960"/>
            <a:ext cx="388235" cy="31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6" name="组合 125"/>
          <p:cNvGrpSpPr/>
          <p:nvPr/>
        </p:nvGrpSpPr>
        <p:grpSpPr>
          <a:xfrm>
            <a:off x="5363716" y="4268035"/>
            <a:ext cx="1800000" cy="288000"/>
            <a:chOff x="5363716" y="4624285"/>
            <a:chExt cx="1800000" cy="288000"/>
          </a:xfrm>
        </p:grpSpPr>
        <p:sp>
          <p:nvSpPr>
            <p:cNvPr id="110" name="矩形 109"/>
            <p:cNvSpPr/>
            <p:nvPr/>
          </p:nvSpPr>
          <p:spPr>
            <a:xfrm>
              <a:off x="5363716" y="4624285"/>
              <a:ext cx="1800000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6800" rtlCol="0" anchor="ctr" anchorCtr="0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+mn-ea"/>
                </a:rPr>
                <a:t>     </a:t>
              </a:r>
              <a:r>
                <a:rPr lang="zh-CN" altLang="en-US" sz="1400" b="1" dirty="0" smtClean="0">
                  <a:solidFill>
                    <a:schemeClr val="tx1"/>
                  </a:solidFill>
                  <a:latin typeface="+mn-ea"/>
                </a:rPr>
                <a:t>进度跟踪</a:t>
              </a:r>
            </a:p>
          </p:txBody>
        </p:sp>
        <p:pic>
          <p:nvPicPr>
            <p:cNvPr id="11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13909" y="4624286"/>
              <a:ext cx="333805" cy="276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7" name="组合 126"/>
          <p:cNvGrpSpPr/>
          <p:nvPr/>
        </p:nvGrpSpPr>
        <p:grpSpPr>
          <a:xfrm>
            <a:off x="5350068" y="4613740"/>
            <a:ext cx="1800000" cy="303962"/>
            <a:chOff x="5350068" y="4969990"/>
            <a:chExt cx="1800000" cy="303962"/>
          </a:xfrm>
        </p:grpSpPr>
        <p:sp>
          <p:nvSpPr>
            <p:cNvPr id="112" name="矩形 111"/>
            <p:cNvSpPr/>
            <p:nvPr/>
          </p:nvSpPr>
          <p:spPr>
            <a:xfrm>
              <a:off x="5350068" y="4985952"/>
              <a:ext cx="1800000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6800" rtlCol="0" anchor="ctr" anchorCtr="0"/>
            <a:lstStyle/>
            <a:p>
              <a:pPr algn="ctr"/>
              <a:r>
                <a:rPr lang="zh-CN" altLang="en-US" sz="1100" b="1" dirty="0" smtClean="0">
                  <a:solidFill>
                    <a:schemeClr val="tx1"/>
                  </a:solidFill>
                  <a:latin typeface="+mn-ea"/>
                </a:rPr>
                <a:t>       现场实时生产状态</a:t>
              </a:r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24388" y="4969990"/>
              <a:ext cx="308149" cy="298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4" name="矩形 113"/>
          <p:cNvSpPr/>
          <p:nvPr/>
        </p:nvSpPr>
        <p:spPr>
          <a:xfrm>
            <a:off x="5343244" y="4984544"/>
            <a:ext cx="1800000" cy="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 anchorCtr="0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生产任务通知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5336420" y="5339387"/>
            <a:ext cx="1800000" cy="288000"/>
            <a:chOff x="5336420" y="5695637"/>
            <a:chExt cx="1800000" cy="288000"/>
          </a:xfrm>
        </p:grpSpPr>
        <p:sp>
          <p:nvSpPr>
            <p:cNvPr id="116" name="矩形 115"/>
            <p:cNvSpPr/>
            <p:nvPr/>
          </p:nvSpPr>
          <p:spPr>
            <a:xfrm>
              <a:off x="5336420" y="5695637"/>
              <a:ext cx="1800000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46800" rtlCol="0" anchor="ctr" anchorCtr="0"/>
            <a:lstStyle/>
            <a:p>
              <a:pPr algn="ctr"/>
              <a:r>
                <a:rPr lang="zh-CN" altLang="en-US" sz="1600" b="1" dirty="0" smtClean="0">
                  <a:solidFill>
                    <a:schemeClr val="tx1"/>
                  </a:solidFill>
                  <a:latin typeface="+mn-ea"/>
                </a:rPr>
                <a:t>    </a:t>
              </a:r>
              <a:r>
                <a:rPr lang="zh-CN" altLang="en-US" sz="1150" b="1" dirty="0" smtClean="0">
                  <a:solidFill>
                    <a:schemeClr val="tx1"/>
                  </a:solidFill>
                  <a:latin typeface="+mn-ea"/>
                </a:rPr>
                <a:t>现场实时品质状况</a:t>
              </a:r>
            </a:p>
          </p:txBody>
        </p:sp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40095" y="5716493"/>
              <a:ext cx="279353" cy="256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8" name="矩形 117"/>
          <p:cNvSpPr/>
          <p:nvPr/>
        </p:nvSpPr>
        <p:spPr>
          <a:xfrm>
            <a:off x="5306316" y="1742322"/>
            <a:ext cx="1830778" cy="3344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en-US" altLang="zh-CN" sz="1600" b="1" dirty="0" smtClean="0">
                <a:solidFill>
                  <a:schemeClr val="tx1"/>
                </a:solidFill>
                <a:latin typeface="+mn-ea"/>
              </a:rPr>
              <a:t>OHUD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看板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66136" y="1773802"/>
            <a:ext cx="435572" cy="26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35600" y="1188200"/>
            <a:ext cx="393700" cy="244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1" name="矩形 120"/>
          <p:cNvSpPr/>
          <p:nvPr/>
        </p:nvSpPr>
        <p:spPr>
          <a:xfrm>
            <a:off x="7743206" y="1652417"/>
            <a:ext cx="1810697" cy="2709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 anchorCtr="0"/>
          <a:lstStyle/>
          <a:p>
            <a:pPr algn="ctr"/>
            <a:r>
              <a:rPr lang="zh-CN" altLang="en-US" sz="13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12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人机料法信息推送</a:t>
            </a:r>
            <a:endParaRPr lang="zh-CN" altLang="en-US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03319" y="3730902"/>
            <a:ext cx="189263" cy="40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" name="矩形 131"/>
          <p:cNvSpPr/>
          <p:nvPr/>
        </p:nvSpPr>
        <p:spPr>
          <a:xfrm>
            <a:off x="5360170" y="5683773"/>
            <a:ext cx="1800000" cy="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 anchorCtr="0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</a:t>
            </a:r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品质报表</a:t>
            </a:r>
          </a:p>
        </p:txBody>
      </p:sp>
      <p:pic>
        <p:nvPicPr>
          <p:cNvPr id="134" name="Picture 1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85225" y="5715929"/>
            <a:ext cx="309790" cy="20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5" name="直接连接符 134"/>
          <p:cNvCxnSpPr/>
          <p:nvPr/>
        </p:nvCxnSpPr>
        <p:spPr>
          <a:xfrm>
            <a:off x="4950036" y="5811167"/>
            <a:ext cx="403761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/>
          <p:cNvSpPr/>
          <p:nvPr/>
        </p:nvSpPr>
        <p:spPr>
          <a:xfrm>
            <a:off x="7725258" y="3843803"/>
            <a:ext cx="1833412" cy="260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300" b="1" dirty="0" smtClean="0">
                <a:solidFill>
                  <a:schemeClr val="tx1"/>
                </a:solidFill>
                <a:latin typeface="+mn-ea"/>
              </a:rPr>
              <a:t>领取</a:t>
            </a:r>
            <a:r>
              <a:rPr lang="en-US" altLang="zh-CN" sz="13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zh-CN" altLang="en-US" sz="1300" b="1" dirty="0" smtClean="0">
                <a:solidFill>
                  <a:schemeClr val="tx1"/>
                </a:solidFill>
                <a:latin typeface="+mn-ea"/>
              </a:rPr>
              <a:t>提交工序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97212" y="3857237"/>
            <a:ext cx="289213" cy="24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" name="矩形 139"/>
          <p:cNvSpPr/>
          <p:nvPr/>
        </p:nvSpPr>
        <p:spPr>
          <a:xfrm>
            <a:off x="7725259" y="4223810"/>
            <a:ext cx="1854676" cy="2737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en-US" altLang="zh-CN" sz="1400" b="1" dirty="0" smtClean="0">
                <a:solidFill>
                  <a:schemeClr val="tx1"/>
                </a:solidFill>
                <a:latin typeface="+mn-ea"/>
              </a:rPr>
              <a:t>3D/2D</a:t>
            </a:r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工艺图纸</a:t>
            </a:r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99562" y="4222962"/>
            <a:ext cx="2857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" name="矩形 141"/>
          <p:cNvSpPr/>
          <p:nvPr/>
        </p:nvSpPr>
        <p:spPr>
          <a:xfrm>
            <a:off x="7749009" y="4615694"/>
            <a:ext cx="1830926" cy="2965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300" b="1" dirty="0" smtClean="0">
                <a:solidFill>
                  <a:schemeClr val="tx1"/>
                </a:solidFill>
                <a:latin typeface="+mn-ea"/>
              </a:rPr>
              <a:t>打印物料转序单</a:t>
            </a:r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17200" y="4617197"/>
            <a:ext cx="267134" cy="24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" name="矩形 143"/>
          <p:cNvSpPr/>
          <p:nvPr/>
        </p:nvSpPr>
        <p:spPr>
          <a:xfrm>
            <a:off x="7749008" y="4995705"/>
            <a:ext cx="1830928" cy="278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     查看各类报表</a:t>
            </a:r>
          </a:p>
        </p:txBody>
      </p:sp>
      <p:pic>
        <p:nvPicPr>
          <p:cNvPr id="145" name="Picture 1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72821" y="5012214"/>
            <a:ext cx="320565" cy="217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矩形 147"/>
          <p:cNvSpPr/>
          <p:nvPr/>
        </p:nvSpPr>
        <p:spPr>
          <a:xfrm>
            <a:off x="5322887" y="2520730"/>
            <a:ext cx="1830778" cy="334466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400" b="1" dirty="0" smtClean="0">
                <a:solidFill>
                  <a:schemeClr val="tx1"/>
                </a:solidFill>
                <a:latin typeface="+mn-ea"/>
              </a:rPr>
              <a:t>检验一体机</a:t>
            </a:r>
          </a:p>
        </p:txBody>
      </p:sp>
      <p:pic>
        <p:nvPicPr>
          <p:cNvPr id="149" name="Picture 2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04781" y="2534557"/>
            <a:ext cx="172129" cy="30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0" name="矩形 149"/>
          <p:cNvSpPr/>
          <p:nvPr/>
        </p:nvSpPr>
        <p:spPr>
          <a:xfrm>
            <a:off x="5332412" y="3306177"/>
            <a:ext cx="1830778" cy="3344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智能手机</a:t>
            </a:r>
          </a:p>
        </p:txBody>
      </p:sp>
      <p:sp>
        <p:nvSpPr>
          <p:cNvPr id="152" name="矩形 151"/>
          <p:cNvSpPr/>
          <p:nvPr/>
        </p:nvSpPr>
        <p:spPr>
          <a:xfrm>
            <a:off x="7746523" y="1009758"/>
            <a:ext cx="1800000" cy="252000"/>
          </a:xfrm>
          <a:prstGeom prst="rect">
            <a:avLst/>
          </a:prstGeom>
          <a:solidFill>
            <a:srgbClr val="F0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 anchorCtr="0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300" b="1" dirty="0" smtClean="0">
                <a:solidFill>
                  <a:schemeClr val="tx1"/>
                </a:solidFill>
                <a:latin typeface="+mn-ea"/>
              </a:rPr>
              <a:t>工艺图纸推送</a:t>
            </a:r>
          </a:p>
        </p:txBody>
      </p:sp>
      <p:pic>
        <p:nvPicPr>
          <p:cNvPr id="153" name="Picture 2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19457" y="1022559"/>
            <a:ext cx="265264" cy="23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" name="矩形 155"/>
          <p:cNvSpPr/>
          <p:nvPr/>
        </p:nvSpPr>
        <p:spPr>
          <a:xfrm>
            <a:off x="7735892" y="1317635"/>
            <a:ext cx="1800000" cy="252000"/>
          </a:xfrm>
          <a:prstGeom prst="rect">
            <a:avLst/>
          </a:prstGeom>
          <a:solidFill>
            <a:srgbClr val="F0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 anchorCtr="0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300" b="1" dirty="0" smtClean="0">
                <a:solidFill>
                  <a:schemeClr val="tx1"/>
                </a:solidFill>
                <a:latin typeface="+mn-ea"/>
              </a:rPr>
              <a:t>移动检验</a:t>
            </a:r>
          </a:p>
        </p:txBody>
      </p:sp>
      <p:pic>
        <p:nvPicPr>
          <p:cNvPr id="160" name="Picture 23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7955369" y="1336640"/>
            <a:ext cx="210436" cy="25135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矩形 160"/>
          <p:cNvSpPr/>
          <p:nvPr/>
        </p:nvSpPr>
        <p:spPr>
          <a:xfrm>
            <a:off x="7750335" y="2898120"/>
            <a:ext cx="1800000" cy="2520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 anchorCtr="0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300" b="1" dirty="0" smtClean="0">
                <a:solidFill>
                  <a:schemeClr val="tx1"/>
                </a:solidFill>
                <a:latin typeface="+mn-ea"/>
              </a:rPr>
              <a:t>到 岗 检 验</a:t>
            </a:r>
          </a:p>
        </p:txBody>
      </p:sp>
      <p:sp>
        <p:nvSpPr>
          <p:cNvPr id="163" name="矩形 162"/>
          <p:cNvSpPr/>
          <p:nvPr/>
        </p:nvSpPr>
        <p:spPr>
          <a:xfrm>
            <a:off x="7735894" y="2282858"/>
            <a:ext cx="1800000" cy="2520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 anchorCtr="0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300" b="1" dirty="0" smtClean="0">
                <a:solidFill>
                  <a:schemeClr val="tx1"/>
                </a:solidFill>
                <a:latin typeface="+mn-ea"/>
              </a:rPr>
              <a:t>移动物流交接</a:t>
            </a:r>
          </a:p>
        </p:txBody>
      </p:sp>
      <p:pic>
        <p:nvPicPr>
          <p:cNvPr id="164" name="Picture 23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7963639" y="2293361"/>
            <a:ext cx="210436" cy="25135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矩形 164"/>
          <p:cNvSpPr/>
          <p:nvPr/>
        </p:nvSpPr>
        <p:spPr>
          <a:xfrm>
            <a:off x="7735894" y="2588983"/>
            <a:ext cx="1800000" cy="2520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 anchorCtr="0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300" b="1" dirty="0" smtClean="0">
                <a:solidFill>
                  <a:schemeClr val="tx1"/>
                </a:solidFill>
                <a:latin typeface="+mn-ea"/>
              </a:rPr>
              <a:t>库房现场盘点</a:t>
            </a:r>
          </a:p>
        </p:txBody>
      </p:sp>
      <p:sp>
        <p:nvSpPr>
          <p:cNvPr id="170" name="矩形 169"/>
          <p:cNvSpPr/>
          <p:nvPr/>
        </p:nvSpPr>
        <p:spPr>
          <a:xfrm>
            <a:off x="7743207" y="1967267"/>
            <a:ext cx="1800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 anchorCtr="0"/>
          <a:lstStyle/>
          <a:p>
            <a:pPr algn="ctr"/>
            <a:r>
              <a:rPr lang="zh-CN" altLang="en-US" sz="1300" b="1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14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异常预警</a:t>
            </a:r>
            <a:endParaRPr lang="zh-CN" altLang="en-US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1" name="Picture 2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7989" y="1656096"/>
            <a:ext cx="245255" cy="246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2" name="组合 171"/>
          <p:cNvGrpSpPr/>
          <p:nvPr/>
        </p:nvGrpSpPr>
        <p:grpSpPr>
          <a:xfrm>
            <a:off x="7327076" y="1760776"/>
            <a:ext cx="416131" cy="292311"/>
            <a:chOff x="7327075" y="3420093"/>
            <a:chExt cx="416131" cy="292311"/>
          </a:xfrm>
        </p:grpSpPr>
        <p:cxnSp>
          <p:nvCxnSpPr>
            <p:cNvPr id="173" name="直接连接符 172"/>
            <p:cNvCxnSpPr/>
            <p:nvPr/>
          </p:nvCxnSpPr>
          <p:spPr>
            <a:xfrm>
              <a:off x="7327075" y="3431967"/>
              <a:ext cx="403761" cy="0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>
              <a:endCxn id="170" idx="1"/>
            </p:cNvCxnSpPr>
            <p:nvPr/>
          </p:nvCxnSpPr>
          <p:spPr>
            <a:xfrm flipV="1">
              <a:off x="7350826" y="3710052"/>
              <a:ext cx="392380" cy="1093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7338952" y="3420093"/>
              <a:ext cx="0" cy="292311"/>
            </a:xfrm>
            <a:prstGeom prst="line">
              <a:avLst/>
            </a:prstGeom>
            <a:ln w="317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5" name="Picture 1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0730" y="2576150"/>
            <a:ext cx="258240" cy="25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" name="图片 185" descr="http://www.qinzhe.com/cn/images/solution-task.png">
            <a:hlinkClick r:id="rId19" tgtFrame="&quot;_blank&quot;"/>
          </p:cNvPr>
          <p:cNvPicPr/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537200" y="4975214"/>
            <a:ext cx="300075" cy="31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" name="矩形 187"/>
          <p:cNvSpPr/>
          <p:nvPr/>
        </p:nvSpPr>
        <p:spPr>
          <a:xfrm>
            <a:off x="7760966" y="3206463"/>
            <a:ext cx="1800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 anchorCtr="0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300" b="1" dirty="0" smtClean="0">
                <a:solidFill>
                  <a:schemeClr val="tx1"/>
                </a:solidFill>
                <a:latin typeface="+mn-ea"/>
              </a:rPr>
              <a:t>首 检 提 醒</a:t>
            </a:r>
          </a:p>
        </p:txBody>
      </p:sp>
      <p:sp>
        <p:nvSpPr>
          <p:cNvPr id="189" name="矩形 188"/>
          <p:cNvSpPr/>
          <p:nvPr/>
        </p:nvSpPr>
        <p:spPr>
          <a:xfrm>
            <a:off x="7760967" y="3514807"/>
            <a:ext cx="1800000" cy="25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 anchorCtr="0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 </a:t>
            </a:r>
            <a:r>
              <a:rPr lang="zh-CN" altLang="en-US" sz="1300" b="1" dirty="0" smtClean="0">
                <a:solidFill>
                  <a:schemeClr val="tx1"/>
                </a:solidFill>
                <a:latin typeface="+mn-ea"/>
              </a:rPr>
              <a:t>掌 上 办 公</a:t>
            </a:r>
          </a:p>
        </p:txBody>
      </p:sp>
      <p:pic>
        <p:nvPicPr>
          <p:cNvPr id="193" name="图片 192" descr="http://www.qinzhe.com/cn/images/product-icon/wifi-32.png"/>
          <p:cNvPicPr/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13662" y="3189635"/>
            <a:ext cx="310249" cy="26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" name="Freeform 80"/>
          <p:cNvSpPr>
            <a:spLocks noEditPoints="1"/>
          </p:cNvSpPr>
          <p:nvPr/>
        </p:nvSpPr>
        <p:spPr bwMode="auto">
          <a:xfrm>
            <a:off x="7952836" y="3528202"/>
            <a:ext cx="208859" cy="228985"/>
          </a:xfrm>
          <a:custGeom>
            <a:avLst/>
            <a:gdLst>
              <a:gd name="T0" fmla="*/ 273 w 280"/>
              <a:gd name="T1" fmla="*/ 0 h 413"/>
              <a:gd name="T2" fmla="*/ 7 w 280"/>
              <a:gd name="T3" fmla="*/ 0 h 413"/>
              <a:gd name="T4" fmla="*/ 0 w 280"/>
              <a:gd name="T5" fmla="*/ 7 h 413"/>
              <a:gd name="T6" fmla="*/ 0 w 280"/>
              <a:gd name="T7" fmla="*/ 406 h 413"/>
              <a:gd name="T8" fmla="*/ 7 w 280"/>
              <a:gd name="T9" fmla="*/ 413 h 413"/>
              <a:gd name="T10" fmla="*/ 273 w 280"/>
              <a:gd name="T11" fmla="*/ 413 h 413"/>
              <a:gd name="T12" fmla="*/ 280 w 280"/>
              <a:gd name="T13" fmla="*/ 406 h 413"/>
              <a:gd name="T14" fmla="*/ 280 w 280"/>
              <a:gd name="T15" fmla="*/ 7 h 413"/>
              <a:gd name="T16" fmla="*/ 273 w 280"/>
              <a:gd name="T17" fmla="*/ 0 h 413"/>
              <a:gd name="T18" fmla="*/ 266 w 280"/>
              <a:gd name="T19" fmla="*/ 398 h 413"/>
              <a:gd name="T20" fmla="*/ 14 w 280"/>
              <a:gd name="T21" fmla="*/ 398 h 413"/>
              <a:gd name="T22" fmla="*/ 14 w 280"/>
              <a:gd name="T23" fmla="*/ 14 h 413"/>
              <a:gd name="T24" fmla="*/ 266 w 280"/>
              <a:gd name="T25" fmla="*/ 14 h 413"/>
              <a:gd name="T26" fmla="*/ 266 w 280"/>
              <a:gd name="T27" fmla="*/ 398 h 413"/>
              <a:gd name="T28" fmla="*/ 108 w 280"/>
              <a:gd name="T29" fmla="*/ 81 h 413"/>
              <a:gd name="T30" fmla="*/ 174 w 280"/>
              <a:gd name="T31" fmla="*/ 81 h 413"/>
              <a:gd name="T32" fmla="*/ 198 w 280"/>
              <a:gd name="T33" fmla="*/ 57 h 413"/>
              <a:gd name="T34" fmla="*/ 174 w 280"/>
              <a:gd name="T35" fmla="*/ 33 h 413"/>
              <a:gd name="T36" fmla="*/ 108 w 280"/>
              <a:gd name="T37" fmla="*/ 33 h 413"/>
              <a:gd name="T38" fmla="*/ 84 w 280"/>
              <a:gd name="T39" fmla="*/ 57 h 413"/>
              <a:gd name="T40" fmla="*/ 108 w 280"/>
              <a:gd name="T41" fmla="*/ 81 h 413"/>
              <a:gd name="T42" fmla="*/ 108 w 280"/>
              <a:gd name="T43" fmla="*/ 48 h 413"/>
              <a:gd name="T44" fmla="*/ 174 w 280"/>
              <a:gd name="T45" fmla="*/ 48 h 413"/>
              <a:gd name="T46" fmla="*/ 184 w 280"/>
              <a:gd name="T47" fmla="*/ 57 h 413"/>
              <a:gd name="T48" fmla="*/ 174 w 280"/>
              <a:gd name="T49" fmla="*/ 66 h 413"/>
              <a:gd name="T50" fmla="*/ 108 w 280"/>
              <a:gd name="T51" fmla="*/ 66 h 413"/>
              <a:gd name="T52" fmla="*/ 99 w 280"/>
              <a:gd name="T53" fmla="*/ 57 h 413"/>
              <a:gd name="T54" fmla="*/ 108 w 280"/>
              <a:gd name="T55" fmla="*/ 48 h 413"/>
              <a:gd name="T56" fmla="*/ 140 w 280"/>
              <a:gd name="T57" fmla="*/ 207 h 413"/>
              <a:gd name="T58" fmla="*/ 73 w 280"/>
              <a:gd name="T59" fmla="*/ 207 h 413"/>
              <a:gd name="T60" fmla="*/ 73 w 280"/>
              <a:gd name="T61" fmla="*/ 140 h 413"/>
              <a:gd name="T62" fmla="*/ 140 w 280"/>
              <a:gd name="T63" fmla="*/ 140 h 413"/>
              <a:gd name="T64" fmla="*/ 140 w 280"/>
              <a:gd name="T65" fmla="*/ 207 h 413"/>
              <a:gd name="T66" fmla="*/ 206 w 280"/>
              <a:gd name="T67" fmla="*/ 280 h 413"/>
              <a:gd name="T68" fmla="*/ 74 w 280"/>
              <a:gd name="T69" fmla="*/ 280 h 413"/>
              <a:gd name="T70" fmla="*/ 74 w 280"/>
              <a:gd name="T71" fmla="*/ 266 h 413"/>
              <a:gd name="T72" fmla="*/ 206 w 280"/>
              <a:gd name="T73" fmla="*/ 266 h 413"/>
              <a:gd name="T74" fmla="*/ 206 w 280"/>
              <a:gd name="T75" fmla="*/ 280 h 413"/>
              <a:gd name="T76" fmla="*/ 75 w 280"/>
              <a:gd name="T77" fmla="*/ 232 h 413"/>
              <a:gd name="T78" fmla="*/ 207 w 280"/>
              <a:gd name="T79" fmla="*/ 232 h 413"/>
              <a:gd name="T80" fmla="*/ 207 w 280"/>
              <a:gd name="T81" fmla="*/ 247 h 413"/>
              <a:gd name="T82" fmla="*/ 75 w 280"/>
              <a:gd name="T83" fmla="*/ 247 h 413"/>
              <a:gd name="T84" fmla="*/ 75 w 280"/>
              <a:gd name="T85" fmla="*/ 232 h 413"/>
              <a:gd name="T86" fmla="*/ 74 w 280"/>
              <a:gd name="T87" fmla="*/ 313 h 413"/>
              <a:gd name="T88" fmla="*/ 74 w 280"/>
              <a:gd name="T89" fmla="*/ 299 h 413"/>
              <a:gd name="T90" fmla="*/ 206 w 280"/>
              <a:gd name="T91" fmla="*/ 299 h 413"/>
              <a:gd name="T92" fmla="*/ 206 w 280"/>
              <a:gd name="T93" fmla="*/ 313 h 413"/>
              <a:gd name="T94" fmla="*/ 74 w 280"/>
              <a:gd name="T95" fmla="*/ 313 h 413"/>
              <a:gd name="T96" fmla="*/ 206 w 280"/>
              <a:gd name="T97" fmla="*/ 347 h 413"/>
              <a:gd name="T98" fmla="*/ 73 w 280"/>
              <a:gd name="T99" fmla="*/ 347 h 413"/>
              <a:gd name="T100" fmla="*/ 73 w 280"/>
              <a:gd name="T101" fmla="*/ 332 h 413"/>
              <a:gd name="T102" fmla="*/ 206 w 280"/>
              <a:gd name="T103" fmla="*/ 332 h 413"/>
              <a:gd name="T104" fmla="*/ 206 w 280"/>
              <a:gd name="T105" fmla="*/ 347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413">
                <a:moveTo>
                  <a:pt x="273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10"/>
                  <a:pt x="3" y="413"/>
                  <a:pt x="7" y="413"/>
                </a:cubicBezTo>
                <a:cubicBezTo>
                  <a:pt x="273" y="413"/>
                  <a:pt x="273" y="413"/>
                  <a:pt x="273" y="413"/>
                </a:cubicBezTo>
                <a:cubicBezTo>
                  <a:pt x="277" y="413"/>
                  <a:pt x="280" y="410"/>
                  <a:pt x="280" y="406"/>
                </a:cubicBezTo>
                <a:cubicBezTo>
                  <a:pt x="280" y="7"/>
                  <a:pt x="280" y="7"/>
                  <a:pt x="280" y="7"/>
                </a:cubicBezTo>
                <a:cubicBezTo>
                  <a:pt x="280" y="3"/>
                  <a:pt x="277" y="0"/>
                  <a:pt x="273" y="0"/>
                </a:cubicBezTo>
                <a:close/>
                <a:moveTo>
                  <a:pt x="266" y="398"/>
                </a:moveTo>
                <a:cubicBezTo>
                  <a:pt x="14" y="398"/>
                  <a:pt x="14" y="398"/>
                  <a:pt x="14" y="398"/>
                </a:cubicBezTo>
                <a:cubicBezTo>
                  <a:pt x="14" y="14"/>
                  <a:pt x="14" y="14"/>
                  <a:pt x="14" y="14"/>
                </a:cubicBezTo>
                <a:cubicBezTo>
                  <a:pt x="266" y="14"/>
                  <a:pt x="266" y="14"/>
                  <a:pt x="266" y="14"/>
                </a:cubicBezTo>
                <a:lnTo>
                  <a:pt x="266" y="398"/>
                </a:lnTo>
                <a:close/>
                <a:moveTo>
                  <a:pt x="108" y="81"/>
                </a:moveTo>
                <a:cubicBezTo>
                  <a:pt x="174" y="81"/>
                  <a:pt x="174" y="81"/>
                  <a:pt x="174" y="81"/>
                </a:cubicBezTo>
                <a:cubicBezTo>
                  <a:pt x="187" y="81"/>
                  <a:pt x="198" y="70"/>
                  <a:pt x="198" y="57"/>
                </a:cubicBezTo>
                <a:cubicBezTo>
                  <a:pt x="198" y="44"/>
                  <a:pt x="187" y="33"/>
                  <a:pt x="174" y="3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95" y="33"/>
                  <a:pt x="84" y="44"/>
                  <a:pt x="84" y="57"/>
                </a:cubicBezTo>
                <a:cubicBezTo>
                  <a:pt x="84" y="70"/>
                  <a:pt x="95" y="81"/>
                  <a:pt x="108" y="81"/>
                </a:cubicBezTo>
                <a:close/>
                <a:moveTo>
                  <a:pt x="108" y="48"/>
                </a:moveTo>
                <a:cubicBezTo>
                  <a:pt x="174" y="48"/>
                  <a:pt x="174" y="48"/>
                  <a:pt x="174" y="48"/>
                </a:cubicBezTo>
                <a:cubicBezTo>
                  <a:pt x="179" y="48"/>
                  <a:pt x="184" y="52"/>
                  <a:pt x="184" y="57"/>
                </a:cubicBezTo>
                <a:cubicBezTo>
                  <a:pt x="184" y="62"/>
                  <a:pt x="179" y="66"/>
                  <a:pt x="174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3" y="66"/>
                  <a:pt x="99" y="62"/>
                  <a:pt x="99" y="57"/>
                </a:cubicBezTo>
                <a:cubicBezTo>
                  <a:pt x="99" y="52"/>
                  <a:pt x="103" y="48"/>
                  <a:pt x="108" y="48"/>
                </a:cubicBezTo>
                <a:close/>
                <a:moveTo>
                  <a:pt x="140" y="207"/>
                </a:moveTo>
                <a:cubicBezTo>
                  <a:pt x="73" y="207"/>
                  <a:pt x="73" y="207"/>
                  <a:pt x="73" y="207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140" y="140"/>
                  <a:pt x="140" y="140"/>
                  <a:pt x="140" y="140"/>
                </a:cubicBezTo>
                <a:lnTo>
                  <a:pt x="140" y="207"/>
                </a:lnTo>
                <a:close/>
                <a:moveTo>
                  <a:pt x="206" y="280"/>
                </a:moveTo>
                <a:cubicBezTo>
                  <a:pt x="74" y="280"/>
                  <a:pt x="74" y="280"/>
                  <a:pt x="74" y="280"/>
                </a:cubicBezTo>
                <a:cubicBezTo>
                  <a:pt x="74" y="266"/>
                  <a:pt x="74" y="266"/>
                  <a:pt x="74" y="266"/>
                </a:cubicBezTo>
                <a:cubicBezTo>
                  <a:pt x="206" y="266"/>
                  <a:pt x="206" y="266"/>
                  <a:pt x="206" y="266"/>
                </a:cubicBezTo>
                <a:lnTo>
                  <a:pt x="206" y="280"/>
                </a:lnTo>
                <a:close/>
                <a:moveTo>
                  <a:pt x="75" y="232"/>
                </a:moveTo>
                <a:cubicBezTo>
                  <a:pt x="207" y="232"/>
                  <a:pt x="207" y="232"/>
                  <a:pt x="207" y="232"/>
                </a:cubicBezTo>
                <a:cubicBezTo>
                  <a:pt x="207" y="247"/>
                  <a:pt x="207" y="247"/>
                  <a:pt x="207" y="247"/>
                </a:cubicBezTo>
                <a:cubicBezTo>
                  <a:pt x="75" y="247"/>
                  <a:pt x="75" y="247"/>
                  <a:pt x="75" y="247"/>
                </a:cubicBezTo>
                <a:lnTo>
                  <a:pt x="75" y="232"/>
                </a:lnTo>
                <a:close/>
                <a:moveTo>
                  <a:pt x="74" y="313"/>
                </a:moveTo>
                <a:cubicBezTo>
                  <a:pt x="74" y="299"/>
                  <a:pt x="74" y="299"/>
                  <a:pt x="74" y="299"/>
                </a:cubicBezTo>
                <a:cubicBezTo>
                  <a:pt x="206" y="299"/>
                  <a:pt x="206" y="299"/>
                  <a:pt x="206" y="299"/>
                </a:cubicBezTo>
                <a:cubicBezTo>
                  <a:pt x="206" y="313"/>
                  <a:pt x="206" y="313"/>
                  <a:pt x="206" y="313"/>
                </a:cubicBezTo>
                <a:lnTo>
                  <a:pt x="74" y="313"/>
                </a:lnTo>
                <a:close/>
                <a:moveTo>
                  <a:pt x="206" y="347"/>
                </a:moveTo>
                <a:cubicBezTo>
                  <a:pt x="73" y="347"/>
                  <a:pt x="73" y="347"/>
                  <a:pt x="73" y="347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206" y="332"/>
                  <a:pt x="206" y="332"/>
                  <a:pt x="206" y="332"/>
                </a:cubicBezTo>
                <a:lnTo>
                  <a:pt x="206" y="34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487"/>
            <a:endParaRPr lang="en-US" sz="14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22" cstate="print">
            <a:grayscl/>
          </a:blip>
          <a:srcRect/>
          <a:stretch>
            <a:fillRect/>
          </a:stretch>
        </p:blipFill>
        <p:spPr bwMode="auto">
          <a:xfrm>
            <a:off x="7961921" y="1974849"/>
            <a:ext cx="180551" cy="234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081893" y="3750526"/>
            <a:ext cx="363056" cy="364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770667" y="4970943"/>
            <a:ext cx="511531" cy="31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558790" y="3319996"/>
            <a:ext cx="214689" cy="30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" name="图片 203" descr="http://www.qinzhe.com/cn/images/solution-em.png">
            <a:hlinkClick r:id="rId26" tgtFrame="&quot;_blank&quot;"/>
          </p:cNvPr>
          <p:cNvPicPr/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962147" y="2892189"/>
            <a:ext cx="224923" cy="23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838299" y="6145101"/>
            <a:ext cx="350174" cy="40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" name="矩形 207"/>
          <p:cNvSpPr/>
          <p:nvPr/>
        </p:nvSpPr>
        <p:spPr>
          <a:xfrm>
            <a:off x="5368122" y="6033628"/>
            <a:ext cx="1800000" cy="28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条码打印</a:t>
            </a:r>
          </a:p>
        </p:txBody>
      </p:sp>
      <p:sp>
        <p:nvSpPr>
          <p:cNvPr id="209" name="矩形 208"/>
          <p:cNvSpPr/>
          <p:nvPr/>
        </p:nvSpPr>
        <p:spPr>
          <a:xfrm>
            <a:off x="5352219" y="6383486"/>
            <a:ext cx="1800000" cy="28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    条码扫描</a:t>
            </a:r>
          </a:p>
        </p:txBody>
      </p:sp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523134" y="6449833"/>
            <a:ext cx="336978" cy="192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409497" y="6074258"/>
            <a:ext cx="608020" cy="191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" name="TextBox 132"/>
          <p:cNvSpPr txBox="1"/>
          <p:nvPr/>
        </p:nvSpPr>
        <p:spPr>
          <a:xfrm>
            <a:off x="3603011" y="3657599"/>
            <a:ext cx="968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n-ea"/>
              </a:rPr>
              <a:t>工序领用</a:t>
            </a:r>
            <a:endParaRPr lang="en-US" altLang="zh-CN" sz="1400" b="1" dirty="0" smtClean="0">
              <a:latin typeface="+mn-ea"/>
            </a:endParaRPr>
          </a:p>
          <a:p>
            <a:r>
              <a:rPr lang="zh-CN" altLang="en-US" sz="1400" b="1" dirty="0" smtClean="0">
                <a:latin typeface="+mn-ea"/>
              </a:rPr>
              <a:t>一体机</a:t>
            </a:r>
          </a:p>
        </p:txBody>
      </p: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" y="0"/>
            <a:ext cx="12192000" cy="612000"/>
          </a:xfrm>
          <a:prstGeom prst="rect">
            <a:avLst/>
          </a:prstGeom>
          <a:solidFill>
            <a:srgbClr val="00CC99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为什么选型 </a:t>
            </a:r>
            <a:r>
              <a:rPr lang="en-US" altLang="zh-CN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PEBS</a:t>
            </a:r>
          </a:p>
          <a:p>
            <a:pPr algn="ctr"/>
            <a:r>
              <a:rPr lang="en-US" altLang="zh-CN" dirty="0" smtClean="0"/>
              <a:t>WHY  DID  WE  CHOOSE  PEBS  </a:t>
            </a:r>
          </a:p>
        </p:txBody>
      </p:sp>
      <p:grpSp>
        <p:nvGrpSpPr>
          <p:cNvPr id="2" name="组合 15"/>
          <p:cNvGrpSpPr/>
          <p:nvPr/>
        </p:nvGrpSpPr>
        <p:grpSpPr>
          <a:xfrm>
            <a:off x="5029870" y="627797"/>
            <a:ext cx="2168238" cy="6230203"/>
            <a:chOff x="5565914" y="914535"/>
            <a:chExt cx="2168238" cy="2433455"/>
          </a:xfrm>
        </p:grpSpPr>
        <p:sp>
          <p:nvSpPr>
            <p:cNvPr id="9" name="矩形 8"/>
            <p:cNvSpPr/>
            <p:nvPr/>
          </p:nvSpPr>
          <p:spPr>
            <a:xfrm>
              <a:off x="5565914" y="914535"/>
              <a:ext cx="2168238" cy="243345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99615" y="1562778"/>
              <a:ext cx="1487606" cy="32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latin typeface="黑体" pitchFamily="49" charset="-122"/>
                  <a:ea typeface="黑体" pitchFamily="49" charset="-122"/>
                </a:rPr>
                <a:t>计 划 层</a:t>
              </a:r>
              <a:endParaRPr lang="en-US" altLang="zh-CN" sz="2400" b="1" dirty="0" smtClean="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lang="en-US" altLang="zh-CN" sz="2400" b="1" dirty="0" smtClean="0">
                  <a:latin typeface="黑体" pitchFamily="49" charset="-122"/>
                  <a:ea typeface="黑体" pitchFamily="49" charset="-122"/>
                </a:rPr>
                <a:t>VS</a:t>
              </a:r>
              <a:endParaRPr lang="zh-CN" altLang="en-US" sz="2400" b="1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580993" y="1913533"/>
              <a:ext cx="1074249" cy="237309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ERP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43848" y="1913534"/>
              <a:ext cx="1085490" cy="242528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</a:rPr>
                <a:t>PEBS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05767"/>
            <a:ext cx="5022376" cy="24856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23080"/>
            <a:ext cx="4992419" cy="259332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7192367" y="6196084"/>
            <a:ext cx="4958689" cy="66191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智能平衡制程资源，依据产品</a:t>
            </a:r>
            <a:r>
              <a:rPr lang="en-US" altLang="zh-CN" sz="14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BOM</a:t>
            </a:r>
            <a:r>
              <a:rPr lang="zh-CN" altLang="en-US" sz="14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自动生成详细工序作业计划，并自动推送</a:t>
            </a:r>
            <a:r>
              <a:rPr lang="zh-CN" altLang="en-US" sz="1400" dirty="0" smtClean="0">
                <a:solidFill>
                  <a:srgbClr val="0000FF"/>
                </a:solidFill>
                <a:latin typeface="+mj-ea"/>
              </a:rPr>
              <a:t>到工位。</a:t>
            </a:r>
            <a:endParaRPr lang="zh-CN" altLang="en-US" sz="1400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168788"/>
            <a:ext cx="5036024" cy="68921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400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周</a:t>
            </a:r>
            <a:r>
              <a:rPr lang="en-US" altLang="zh-CN" sz="1400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日生产计划凭跟单人员经验手工排程， 无法排成详细的生产作业计划，难实现在需要的时间配送需要的物料</a:t>
            </a:r>
            <a:endParaRPr lang="zh-CN" altLang="en-US" sz="14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26638" y="5049673"/>
            <a:ext cx="1787857" cy="107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60609" y="683883"/>
            <a:ext cx="4904096" cy="1622589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21" name="矩形 20"/>
          <p:cNvSpPr/>
          <p:nvPr/>
        </p:nvSpPr>
        <p:spPr>
          <a:xfrm>
            <a:off x="7506268" y="1175983"/>
            <a:ext cx="1856098" cy="338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系统自动智能排程</a:t>
            </a:r>
            <a:endParaRPr lang="zh-CN" altLang="en-US" sz="16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3"/>
          <p:cNvGrpSpPr/>
          <p:nvPr/>
        </p:nvGrpSpPr>
        <p:grpSpPr>
          <a:xfrm>
            <a:off x="7246961" y="3772324"/>
            <a:ext cx="4945039" cy="1004389"/>
            <a:chOff x="7246961" y="3349246"/>
            <a:chExt cx="4945039" cy="140017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46961" y="3349246"/>
              <a:ext cx="4945039" cy="140017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</p:pic>
        <p:sp>
          <p:nvSpPr>
            <p:cNvPr id="22" name="矩形 21"/>
            <p:cNvSpPr/>
            <p:nvPr/>
          </p:nvSpPr>
          <p:spPr>
            <a:xfrm>
              <a:off x="8229602" y="3400566"/>
              <a:ext cx="1009932" cy="2979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生产叫料</a:t>
              </a:r>
            </a:p>
          </p:txBody>
        </p:sp>
      </p:grpSp>
      <p:sp>
        <p:nvSpPr>
          <p:cNvPr id="23" name="下箭头 22"/>
          <p:cNvSpPr/>
          <p:nvPr/>
        </p:nvSpPr>
        <p:spPr>
          <a:xfrm>
            <a:off x="9717207" y="2374707"/>
            <a:ext cx="286601" cy="95534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/>
          </a:p>
        </p:txBody>
      </p: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90036" y="5049672"/>
            <a:ext cx="2700124" cy="106452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26" name="下箭头 25"/>
          <p:cNvSpPr/>
          <p:nvPr/>
        </p:nvSpPr>
        <p:spPr>
          <a:xfrm>
            <a:off x="9730855" y="3603007"/>
            <a:ext cx="286601" cy="95534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0372301" y="5854890"/>
            <a:ext cx="1637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生产工序自助领用</a:t>
            </a:r>
          </a:p>
        </p:txBody>
      </p:sp>
      <p:sp>
        <p:nvSpPr>
          <p:cNvPr id="24" name="矩形 23"/>
          <p:cNvSpPr/>
          <p:nvPr/>
        </p:nvSpPr>
        <p:spPr>
          <a:xfrm>
            <a:off x="7440306" y="5885871"/>
            <a:ext cx="1009932" cy="21374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生产领料</a:t>
            </a:r>
          </a:p>
        </p:txBody>
      </p:sp>
      <p:sp>
        <p:nvSpPr>
          <p:cNvPr id="28" name="下箭头 27"/>
          <p:cNvSpPr/>
          <p:nvPr/>
        </p:nvSpPr>
        <p:spPr>
          <a:xfrm>
            <a:off x="9785446" y="4858601"/>
            <a:ext cx="286601" cy="95534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/>
          </a:p>
        </p:txBody>
      </p:sp>
      <p:sp>
        <p:nvSpPr>
          <p:cNvPr id="27" name="矩形 26"/>
          <p:cNvSpPr/>
          <p:nvPr/>
        </p:nvSpPr>
        <p:spPr>
          <a:xfrm>
            <a:off x="1298814" y="1109155"/>
            <a:ext cx="816589" cy="22832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月计划</a:t>
            </a:r>
          </a:p>
        </p:txBody>
      </p:sp>
      <p:sp>
        <p:nvSpPr>
          <p:cNvPr id="30" name="矩形 29"/>
          <p:cNvSpPr/>
          <p:nvPr/>
        </p:nvSpPr>
        <p:spPr>
          <a:xfrm>
            <a:off x="1053154" y="3879651"/>
            <a:ext cx="816589" cy="22832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日计划</a:t>
            </a:r>
          </a:p>
        </p:txBody>
      </p:sp>
      <p:grpSp>
        <p:nvGrpSpPr>
          <p:cNvPr id="31" name="组合 21"/>
          <p:cNvGrpSpPr/>
          <p:nvPr/>
        </p:nvGrpSpPr>
        <p:grpSpPr>
          <a:xfrm>
            <a:off x="-1" y="0"/>
            <a:ext cx="1337481" cy="627797"/>
            <a:chOff x="534117" y="1167717"/>
            <a:chExt cx="1185671" cy="832148"/>
          </a:xfrm>
        </p:grpSpPr>
        <p:sp>
          <p:nvSpPr>
            <p:cNvPr id="32" name="任意多边形 31"/>
            <p:cNvSpPr/>
            <p:nvPr/>
          </p:nvSpPr>
          <p:spPr>
            <a:xfrm rot="5070036">
              <a:off x="710879" y="990955"/>
              <a:ext cx="832148" cy="1185671"/>
            </a:xfrm>
            <a:custGeom>
              <a:avLst/>
              <a:gdLst>
                <a:gd name="connsiteX0" fmla="*/ 0 w 1173480"/>
                <a:gd name="connsiteY0" fmla="*/ 289560 h 487680"/>
                <a:gd name="connsiteX1" fmla="*/ 106680 w 1173480"/>
                <a:gd name="connsiteY1" fmla="*/ 91440 h 487680"/>
                <a:gd name="connsiteX2" fmla="*/ 518160 w 1173480"/>
                <a:gd name="connsiteY2" fmla="*/ 0 h 487680"/>
                <a:gd name="connsiteX3" fmla="*/ 1013460 w 1173480"/>
                <a:gd name="connsiteY3" fmla="*/ 99060 h 487680"/>
                <a:gd name="connsiteX4" fmla="*/ 1173480 w 1173480"/>
                <a:gd name="connsiteY4" fmla="*/ 320040 h 487680"/>
                <a:gd name="connsiteX5" fmla="*/ 944880 w 1173480"/>
                <a:gd name="connsiteY5" fmla="*/ 487680 h 487680"/>
                <a:gd name="connsiteX6" fmla="*/ 259080 w 1173480"/>
                <a:gd name="connsiteY6" fmla="*/ 441960 h 487680"/>
                <a:gd name="connsiteX7" fmla="*/ 0 w 1173480"/>
                <a:gd name="connsiteY7" fmla="*/ 289560 h 487680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85699"/>
                <a:gd name="connsiteY0" fmla="*/ 289586 h 487706"/>
                <a:gd name="connsiteX1" fmla="*/ 106680 w 1185699"/>
                <a:gd name="connsiteY1" fmla="*/ 91466 h 487706"/>
                <a:gd name="connsiteX2" fmla="*/ 518160 w 1185699"/>
                <a:gd name="connsiteY2" fmla="*/ 26 h 487706"/>
                <a:gd name="connsiteX3" fmla="*/ 1013460 w 1185699"/>
                <a:gd name="connsiteY3" fmla="*/ 99086 h 487706"/>
                <a:gd name="connsiteX4" fmla="*/ 1173480 w 1185699"/>
                <a:gd name="connsiteY4" fmla="*/ 320066 h 487706"/>
                <a:gd name="connsiteX5" fmla="*/ 944880 w 1185699"/>
                <a:gd name="connsiteY5" fmla="*/ 487706 h 487706"/>
                <a:gd name="connsiteX6" fmla="*/ 259080 w 1185699"/>
                <a:gd name="connsiteY6" fmla="*/ 441986 h 487706"/>
                <a:gd name="connsiteX7" fmla="*/ 0 w 1185699"/>
                <a:gd name="connsiteY7" fmla="*/ 289586 h 487706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264316 w 1178716"/>
                <a:gd name="connsiteY6" fmla="*/ 483961 h 531024"/>
                <a:gd name="connsiteX7" fmla="*/ 5236 w 1178716"/>
                <a:gd name="connsiteY7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21751 w 1195231"/>
                <a:gd name="connsiteY0" fmla="*/ 331561 h 531024"/>
                <a:gd name="connsiteX1" fmla="*/ 141470 w 1195231"/>
                <a:gd name="connsiteY1" fmla="*/ 20435 h 531024"/>
                <a:gd name="connsiteX2" fmla="*/ 539911 w 1195231"/>
                <a:gd name="connsiteY2" fmla="*/ 42001 h 531024"/>
                <a:gd name="connsiteX3" fmla="*/ 1035211 w 1195231"/>
                <a:gd name="connsiteY3" fmla="*/ 141061 h 531024"/>
                <a:gd name="connsiteX4" fmla="*/ 1195231 w 1195231"/>
                <a:gd name="connsiteY4" fmla="*/ 362041 h 531024"/>
                <a:gd name="connsiteX5" fmla="*/ 966631 w 1195231"/>
                <a:gd name="connsiteY5" fmla="*/ 529681 h 531024"/>
                <a:gd name="connsiteX6" fmla="*/ 21751 w 1195231"/>
                <a:gd name="connsiteY6" fmla="*/ 331561 h 531024"/>
                <a:gd name="connsiteX0" fmla="*/ 9820 w 1183300"/>
                <a:gd name="connsiteY0" fmla="*/ 331561 h 531024"/>
                <a:gd name="connsiteX1" fmla="*/ 129539 w 1183300"/>
                <a:gd name="connsiteY1" fmla="*/ 20435 h 531024"/>
                <a:gd name="connsiteX2" fmla="*/ 527980 w 1183300"/>
                <a:gd name="connsiteY2" fmla="*/ 42001 h 531024"/>
                <a:gd name="connsiteX3" fmla="*/ 1023280 w 1183300"/>
                <a:gd name="connsiteY3" fmla="*/ 141061 h 531024"/>
                <a:gd name="connsiteX4" fmla="*/ 1183300 w 1183300"/>
                <a:gd name="connsiteY4" fmla="*/ 362041 h 531024"/>
                <a:gd name="connsiteX5" fmla="*/ 954700 w 1183300"/>
                <a:gd name="connsiteY5" fmla="*/ 529681 h 531024"/>
                <a:gd name="connsiteX6" fmla="*/ 9820 w 1183300"/>
                <a:gd name="connsiteY6" fmla="*/ 331561 h 531024"/>
                <a:gd name="connsiteX0" fmla="*/ 10133 w 1183613"/>
                <a:gd name="connsiteY0" fmla="*/ 341318 h 540781"/>
                <a:gd name="connsiteX1" fmla="*/ 129852 w 1183613"/>
                <a:gd name="connsiteY1" fmla="*/ 30192 h 540781"/>
                <a:gd name="connsiteX2" fmla="*/ 550025 w 1183613"/>
                <a:gd name="connsiteY2" fmla="*/ 25680 h 540781"/>
                <a:gd name="connsiteX3" fmla="*/ 1023593 w 1183613"/>
                <a:gd name="connsiteY3" fmla="*/ 150818 h 540781"/>
                <a:gd name="connsiteX4" fmla="*/ 1183613 w 1183613"/>
                <a:gd name="connsiteY4" fmla="*/ 371798 h 540781"/>
                <a:gd name="connsiteX5" fmla="*/ 955013 w 1183613"/>
                <a:gd name="connsiteY5" fmla="*/ 539438 h 540781"/>
                <a:gd name="connsiteX6" fmla="*/ 10133 w 1183613"/>
                <a:gd name="connsiteY6" fmla="*/ 341318 h 540781"/>
                <a:gd name="connsiteX0" fmla="*/ 10133 w 1078472"/>
                <a:gd name="connsiteY0" fmla="*/ 341318 h 544551"/>
                <a:gd name="connsiteX1" fmla="*/ 129852 w 1078472"/>
                <a:gd name="connsiteY1" fmla="*/ 30192 h 544551"/>
                <a:gd name="connsiteX2" fmla="*/ 550025 w 1078472"/>
                <a:gd name="connsiteY2" fmla="*/ 25680 h 544551"/>
                <a:gd name="connsiteX3" fmla="*/ 1023593 w 1078472"/>
                <a:gd name="connsiteY3" fmla="*/ 150818 h 544551"/>
                <a:gd name="connsiteX4" fmla="*/ 955013 w 1078472"/>
                <a:gd name="connsiteY4" fmla="*/ 539438 h 544551"/>
                <a:gd name="connsiteX5" fmla="*/ 10133 w 1078472"/>
                <a:gd name="connsiteY5" fmla="*/ 341318 h 544551"/>
                <a:gd name="connsiteX0" fmla="*/ 10133 w 1120707"/>
                <a:gd name="connsiteY0" fmla="*/ 341774 h 544633"/>
                <a:gd name="connsiteX1" fmla="*/ 129852 w 1120707"/>
                <a:gd name="connsiteY1" fmla="*/ 30648 h 544633"/>
                <a:gd name="connsiteX2" fmla="*/ 550025 w 1120707"/>
                <a:gd name="connsiteY2" fmla="*/ 26136 h 544633"/>
                <a:gd name="connsiteX3" fmla="*/ 1084443 w 1120707"/>
                <a:gd name="connsiteY3" fmla="*/ 159967 h 544633"/>
                <a:gd name="connsiteX4" fmla="*/ 955013 w 1120707"/>
                <a:gd name="connsiteY4" fmla="*/ 539894 h 544633"/>
                <a:gd name="connsiteX5" fmla="*/ 10133 w 1120707"/>
                <a:gd name="connsiteY5" fmla="*/ 341774 h 544633"/>
                <a:gd name="connsiteX0" fmla="*/ 10329 w 1119937"/>
                <a:gd name="connsiteY0" fmla="*/ 362868 h 565727"/>
                <a:gd name="connsiteX1" fmla="*/ 130048 w 1119937"/>
                <a:gd name="connsiteY1" fmla="*/ 51742 h 565727"/>
                <a:gd name="connsiteX2" fmla="*/ 563260 w 1119937"/>
                <a:gd name="connsiteY2" fmla="*/ 12459 h 565727"/>
                <a:gd name="connsiteX3" fmla="*/ 1084639 w 1119937"/>
                <a:gd name="connsiteY3" fmla="*/ 181061 h 565727"/>
                <a:gd name="connsiteX4" fmla="*/ 955209 w 1119937"/>
                <a:gd name="connsiteY4" fmla="*/ 560988 h 565727"/>
                <a:gd name="connsiteX5" fmla="*/ 10329 w 1119937"/>
                <a:gd name="connsiteY5" fmla="*/ 362868 h 565727"/>
                <a:gd name="connsiteX0" fmla="*/ 10329 w 1155040"/>
                <a:gd name="connsiteY0" fmla="*/ 358076 h 563924"/>
                <a:gd name="connsiteX1" fmla="*/ 130048 w 1155040"/>
                <a:gd name="connsiteY1" fmla="*/ 46950 h 563924"/>
                <a:gd name="connsiteX2" fmla="*/ 563260 w 1155040"/>
                <a:gd name="connsiteY2" fmla="*/ 7667 h 563924"/>
                <a:gd name="connsiteX3" fmla="*/ 1128103 w 1155040"/>
                <a:gd name="connsiteY3" fmla="*/ 111073 h 563924"/>
                <a:gd name="connsiteX4" fmla="*/ 955209 w 1155040"/>
                <a:gd name="connsiteY4" fmla="*/ 556196 h 563924"/>
                <a:gd name="connsiteX5" fmla="*/ 10329 w 1155040"/>
                <a:gd name="connsiteY5" fmla="*/ 358076 h 563924"/>
                <a:gd name="connsiteX0" fmla="*/ 10329 w 1155040"/>
                <a:gd name="connsiteY0" fmla="*/ 349411 h 555259"/>
                <a:gd name="connsiteX1" fmla="*/ 130048 w 1155040"/>
                <a:gd name="connsiteY1" fmla="*/ 38285 h 555259"/>
                <a:gd name="connsiteX2" fmla="*/ 563260 w 1155040"/>
                <a:gd name="connsiteY2" fmla="*/ 12041 h 555259"/>
                <a:gd name="connsiteX3" fmla="*/ 1128103 w 1155040"/>
                <a:gd name="connsiteY3" fmla="*/ 102408 h 555259"/>
                <a:gd name="connsiteX4" fmla="*/ 955209 w 1155040"/>
                <a:gd name="connsiteY4" fmla="*/ 547531 h 555259"/>
                <a:gd name="connsiteX5" fmla="*/ 10329 w 1155040"/>
                <a:gd name="connsiteY5" fmla="*/ 349411 h 555259"/>
                <a:gd name="connsiteX0" fmla="*/ 44461 w 1189172"/>
                <a:gd name="connsiteY0" fmla="*/ 343521 h 548413"/>
                <a:gd name="connsiteX1" fmla="*/ 198951 w 1189172"/>
                <a:gd name="connsiteY1" fmla="*/ 45434 h 548413"/>
                <a:gd name="connsiteX2" fmla="*/ 597392 w 1189172"/>
                <a:gd name="connsiteY2" fmla="*/ 6151 h 548413"/>
                <a:gd name="connsiteX3" fmla="*/ 1162235 w 1189172"/>
                <a:gd name="connsiteY3" fmla="*/ 96518 h 548413"/>
                <a:gd name="connsiteX4" fmla="*/ 989341 w 1189172"/>
                <a:gd name="connsiteY4" fmla="*/ 541641 h 548413"/>
                <a:gd name="connsiteX5" fmla="*/ 44461 w 1189172"/>
                <a:gd name="connsiteY5" fmla="*/ 343521 h 548413"/>
                <a:gd name="connsiteX0" fmla="*/ 45135 w 1187654"/>
                <a:gd name="connsiteY0" fmla="*/ 337465 h 542357"/>
                <a:gd name="connsiteX1" fmla="*/ 199625 w 1187654"/>
                <a:gd name="connsiteY1" fmla="*/ 39378 h 542357"/>
                <a:gd name="connsiteX2" fmla="*/ 628491 w 1187654"/>
                <a:gd name="connsiteY2" fmla="*/ 8788 h 542357"/>
                <a:gd name="connsiteX3" fmla="*/ 1162909 w 1187654"/>
                <a:gd name="connsiteY3" fmla="*/ 90462 h 542357"/>
                <a:gd name="connsiteX4" fmla="*/ 990015 w 1187654"/>
                <a:gd name="connsiteY4" fmla="*/ 535585 h 542357"/>
                <a:gd name="connsiteX5" fmla="*/ 45135 w 1187654"/>
                <a:gd name="connsiteY5" fmla="*/ 337465 h 542357"/>
                <a:gd name="connsiteX0" fmla="*/ 45135 w 1202593"/>
                <a:gd name="connsiteY0" fmla="*/ 338981 h 542929"/>
                <a:gd name="connsiteX1" fmla="*/ 199625 w 1202593"/>
                <a:gd name="connsiteY1" fmla="*/ 40894 h 542929"/>
                <a:gd name="connsiteX2" fmla="*/ 628491 w 1202593"/>
                <a:gd name="connsiteY2" fmla="*/ 10304 h 542929"/>
                <a:gd name="connsiteX3" fmla="*/ 1180295 w 1202593"/>
                <a:gd name="connsiteY3" fmla="*/ 113710 h 542929"/>
                <a:gd name="connsiteX4" fmla="*/ 990015 w 1202593"/>
                <a:gd name="connsiteY4" fmla="*/ 537101 h 542929"/>
                <a:gd name="connsiteX5" fmla="*/ 45135 w 1202593"/>
                <a:gd name="connsiteY5" fmla="*/ 338981 h 542929"/>
                <a:gd name="connsiteX0" fmla="*/ 45135 w 1202593"/>
                <a:gd name="connsiteY0" fmla="*/ 355589 h 559537"/>
                <a:gd name="connsiteX1" fmla="*/ 199625 w 1202593"/>
                <a:gd name="connsiteY1" fmla="*/ 57502 h 559537"/>
                <a:gd name="connsiteX2" fmla="*/ 628491 w 1202593"/>
                <a:gd name="connsiteY2" fmla="*/ 5180 h 559537"/>
                <a:gd name="connsiteX3" fmla="*/ 1180295 w 1202593"/>
                <a:gd name="connsiteY3" fmla="*/ 130318 h 559537"/>
                <a:gd name="connsiteX4" fmla="*/ 990015 w 1202593"/>
                <a:gd name="connsiteY4" fmla="*/ 553709 h 559537"/>
                <a:gd name="connsiteX5" fmla="*/ 45135 w 1202593"/>
                <a:gd name="connsiteY5" fmla="*/ 355589 h 559537"/>
                <a:gd name="connsiteX0" fmla="*/ 45741 w 1205206"/>
                <a:gd name="connsiteY0" fmla="*/ 355589 h 606307"/>
                <a:gd name="connsiteX1" fmla="*/ 200231 w 1205206"/>
                <a:gd name="connsiteY1" fmla="*/ 57502 h 606307"/>
                <a:gd name="connsiteX2" fmla="*/ 629097 w 1205206"/>
                <a:gd name="connsiteY2" fmla="*/ 5180 h 606307"/>
                <a:gd name="connsiteX3" fmla="*/ 1180901 w 1205206"/>
                <a:gd name="connsiteY3" fmla="*/ 130318 h 606307"/>
                <a:gd name="connsiteX4" fmla="*/ 999314 w 1205206"/>
                <a:gd name="connsiteY4" fmla="*/ 601520 h 606307"/>
                <a:gd name="connsiteX5" fmla="*/ 45741 w 1205206"/>
                <a:gd name="connsiteY5" fmla="*/ 355589 h 606307"/>
                <a:gd name="connsiteX0" fmla="*/ 45741 w 1200191"/>
                <a:gd name="connsiteY0" fmla="*/ 355589 h 603119"/>
                <a:gd name="connsiteX1" fmla="*/ 200231 w 1200191"/>
                <a:gd name="connsiteY1" fmla="*/ 57502 h 603119"/>
                <a:gd name="connsiteX2" fmla="*/ 629097 w 1200191"/>
                <a:gd name="connsiteY2" fmla="*/ 5180 h 603119"/>
                <a:gd name="connsiteX3" fmla="*/ 1180901 w 1200191"/>
                <a:gd name="connsiteY3" fmla="*/ 130318 h 603119"/>
                <a:gd name="connsiteX4" fmla="*/ 999314 w 1200191"/>
                <a:gd name="connsiteY4" fmla="*/ 601520 h 603119"/>
                <a:gd name="connsiteX5" fmla="*/ 45741 w 1200191"/>
                <a:gd name="connsiteY5" fmla="*/ 355589 h 603119"/>
                <a:gd name="connsiteX0" fmla="*/ 51300 w 1170669"/>
                <a:gd name="connsiteY0" fmla="*/ 369159 h 607476"/>
                <a:gd name="connsiteX1" fmla="*/ 166652 w 1170669"/>
                <a:gd name="connsiteY1" fmla="*/ 57860 h 607476"/>
                <a:gd name="connsiteX2" fmla="*/ 595518 w 1170669"/>
                <a:gd name="connsiteY2" fmla="*/ 5538 h 607476"/>
                <a:gd name="connsiteX3" fmla="*/ 1147322 w 1170669"/>
                <a:gd name="connsiteY3" fmla="*/ 130676 h 607476"/>
                <a:gd name="connsiteX4" fmla="*/ 965735 w 1170669"/>
                <a:gd name="connsiteY4" fmla="*/ 601878 h 607476"/>
                <a:gd name="connsiteX5" fmla="*/ 51300 w 1170669"/>
                <a:gd name="connsiteY5" fmla="*/ 369159 h 607476"/>
                <a:gd name="connsiteX0" fmla="*/ 52456 w 1171825"/>
                <a:gd name="connsiteY0" fmla="*/ 410597 h 649232"/>
                <a:gd name="connsiteX1" fmla="*/ 163379 w 1171825"/>
                <a:gd name="connsiteY1" fmla="*/ 27175 h 649232"/>
                <a:gd name="connsiteX2" fmla="*/ 596674 w 1171825"/>
                <a:gd name="connsiteY2" fmla="*/ 46976 h 649232"/>
                <a:gd name="connsiteX3" fmla="*/ 1148478 w 1171825"/>
                <a:gd name="connsiteY3" fmla="*/ 172114 h 649232"/>
                <a:gd name="connsiteX4" fmla="*/ 966891 w 1171825"/>
                <a:gd name="connsiteY4" fmla="*/ 643316 h 649232"/>
                <a:gd name="connsiteX5" fmla="*/ 52456 w 1171825"/>
                <a:gd name="connsiteY5" fmla="*/ 410597 h 649232"/>
                <a:gd name="connsiteX0" fmla="*/ 53101 w 1170882"/>
                <a:gd name="connsiteY0" fmla="*/ 420508 h 659143"/>
                <a:gd name="connsiteX1" fmla="*/ 164024 w 1170882"/>
                <a:gd name="connsiteY1" fmla="*/ 37086 h 659143"/>
                <a:gd name="connsiteX2" fmla="*/ 619884 w 1170882"/>
                <a:gd name="connsiteY2" fmla="*/ 31370 h 659143"/>
                <a:gd name="connsiteX3" fmla="*/ 1149123 w 1170882"/>
                <a:gd name="connsiteY3" fmla="*/ 182025 h 659143"/>
                <a:gd name="connsiteX4" fmla="*/ 967536 w 1170882"/>
                <a:gd name="connsiteY4" fmla="*/ 653227 h 659143"/>
                <a:gd name="connsiteX5" fmla="*/ 53101 w 1170882"/>
                <a:gd name="connsiteY5" fmla="*/ 420508 h 659143"/>
                <a:gd name="connsiteX0" fmla="*/ 52833 w 1171272"/>
                <a:gd name="connsiteY0" fmla="*/ 427340 h 665975"/>
                <a:gd name="connsiteX1" fmla="*/ 163756 w 1171272"/>
                <a:gd name="connsiteY1" fmla="*/ 43918 h 665975"/>
                <a:gd name="connsiteX2" fmla="*/ 610262 w 1171272"/>
                <a:gd name="connsiteY2" fmla="*/ 24581 h 665975"/>
                <a:gd name="connsiteX3" fmla="*/ 1148855 w 1171272"/>
                <a:gd name="connsiteY3" fmla="*/ 188857 h 665975"/>
                <a:gd name="connsiteX4" fmla="*/ 967268 w 1171272"/>
                <a:gd name="connsiteY4" fmla="*/ 660059 h 665975"/>
                <a:gd name="connsiteX5" fmla="*/ 52833 w 1171272"/>
                <a:gd name="connsiteY5" fmla="*/ 427340 h 665975"/>
                <a:gd name="connsiteX0" fmla="*/ 50653 w 1183116"/>
                <a:gd name="connsiteY0" fmla="*/ 521886 h 681716"/>
                <a:gd name="connsiteX1" fmla="*/ 175275 w 1183116"/>
                <a:gd name="connsiteY1" fmla="*/ 49754 h 681716"/>
                <a:gd name="connsiteX2" fmla="*/ 621781 w 1183116"/>
                <a:gd name="connsiteY2" fmla="*/ 30417 h 681716"/>
                <a:gd name="connsiteX3" fmla="*/ 1160374 w 1183116"/>
                <a:gd name="connsiteY3" fmla="*/ 194693 h 681716"/>
                <a:gd name="connsiteX4" fmla="*/ 978787 w 1183116"/>
                <a:gd name="connsiteY4" fmla="*/ 665895 h 681716"/>
                <a:gd name="connsiteX5" fmla="*/ 50653 w 1183116"/>
                <a:gd name="connsiteY5" fmla="*/ 521886 h 681716"/>
                <a:gd name="connsiteX0" fmla="*/ 52136 w 1180770"/>
                <a:gd name="connsiteY0" fmla="*/ 528344 h 688174"/>
                <a:gd name="connsiteX1" fmla="*/ 176758 w 1180770"/>
                <a:gd name="connsiteY1" fmla="*/ 56212 h 688174"/>
                <a:gd name="connsiteX2" fmla="*/ 677725 w 1180770"/>
                <a:gd name="connsiteY2" fmla="*/ 24857 h 688174"/>
                <a:gd name="connsiteX3" fmla="*/ 1161857 w 1180770"/>
                <a:gd name="connsiteY3" fmla="*/ 201151 h 688174"/>
                <a:gd name="connsiteX4" fmla="*/ 980270 w 1180770"/>
                <a:gd name="connsiteY4" fmla="*/ 672353 h 688174"/>
                <a:gd name="connsiteX5" fmla="*/ 52136 w 1180770"/>
                <a:gd name="connsiteY5" fmla="*/ 528344 h 6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0770" h="688174">
                  <a:moveTo>
                    <a:pt x="52136" y="528344"/>
                  </a:moveTo>
                  <a:cubicBezTo>
                    <a:pt x="-81783" y="425654"/>
                    <a:pt x="72493" y="140127"/>
                    <a:pt x="176758" y="56212"/>
                  </a:cubicBezTo>
                  <a:cubicBezTo>
                    <a:pt x="281023" y="-27703"/>
                    <a:pt x="513542" y="700"/>
                    <a:pt x="677725" y="24857"/>
                  </a:cubicBezTo>
                  <a:cubicBezTo>
                    <a:pt x="841908" y="49014"/>
                    <a:pt x="1111433" y="93235"/>
                    <a:pt x="1161857" y="201151"/>
                  </a:cubicBezTo>
                  <a:cubicBezTo>
                    <a:pt x="1212281" y="309067"/>
                    <a:pt x="1165223" y="617821"/>
                    <a:pt x="980270" y="672353"/>
                  </a:cubicBezTo>
                  <a:cubicBezTo>
                    <a:pt x="795317" y="726885"/>
                    <a:pt x="186055" y="631034"/>
                    <a:pt x="52136" y="528344"/>
                  </a:cubicBezTo>
                  <a:close/>
                </a:path>
              </a:pathLst>
            </a:custGeom>
            <a:solidFill>
              <a:schemeClr val="bg1">
                <a:lumMod val="9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4"/>
            <p:cNvGrpSpPr/>
            <p:nvPr/>
          </p:nvGrpSpPr>
          <p:grpSpPr>
            <a:xfrm>
              <a:off x="645250" y="1188856"/>
              <a:ext cx="991486" cy="714380"/>
              <a:chOff x="686529" y="1040198"/>
              <a:chExt cx="3575287" cy="2684305"/>
            </a:xfrm>
          </p:grpSpPr>
          <p:sp>
            <p:nvSpPr>
              <p:cNvPr id="34" name="任意多边形 33"/>
              <p:cNvSpPr/>
              <p:nvPr/>
            </p:nvSpPr>
            <p:spPr>
              <a:xfrm rot="5070036">
                <a:off x="1132020" y="594707"/>
                <a:ext cx="2684305" cy="3575287"/>
              </a:xfrm>
              <a:custGeom>
                <a:avLst/>
                <a:gdLst>
                  <a:gd name="connsiteX0" fmla="*/ 0 w 1173480"/>
                  <a:gd name="connsiteY0" fmla="*/ 289560 h 487680"/>
                  <a:gd name="connsiteX1" fmla="*/ 106680 w 1173480"/>
                  <a:gd name="connsiteY1" fmla="*/ 91440 h 487680"/>
                  <a:gd name="connsiteX2" fmla="*/ 518160 w 1173480"/>
                  <a:gd name="connsiteY2" fmla="*/ 0 h 487680"/>
                  <a:gd name="connsiteX3" fmla="*/ 1013460 w 1173480"/>
                  <a:gd name="connsiteY3" fmla="*/ 99060 h 487680"/>
                  <a:gd name="connsiteX4" fmla="*/ 1173480 w 1173480"/>
                  <a:gd name="connsiteY4" fmla="*/ 320040 h 487680"/>
                  <a:gd name="connsiteX5" fmla="*/ 944880 w 1173480"/>
                  <a:gd name="connsiteY5" fmla="*/ 487680 h 487680"/>
                  <a:gd name="connsiteX6" fmla="*/ 259080 w 1173480"/>
                  <a:gd name="connsiteY6" fmla="*/ 441960 h 487680"/>
                  <a:gd name="connsiteX7" fmla="*/ 0 w 1173480"/>
                  <a:gd name="connsiteY7" fmla="*/ 289560 h 487680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85699"/>
                  <a:gd name="connsiteY0" fmla="*/ 289586 h 487706"/>
                  <a:gd name="connsiteX1" fmla="*/ 106680 w 1185699"/>
                  <a:gd name="connsiteY1" fmla="*/ 91466 h 487706"/>
                  <a:gd name="connsiteX2" fmla="*/ 518160 w 1185699"/>
                  <a:gd name="connsiteY2" fmla="*/ 26 h 487706"/>
                  <a:gd name="connsiteX3" fmla="*/ 1013460 w 1185699"/>
                  <a:gd name="connsiteY3" fmla="*/ 99086 h 487706"/>
                  <a:gd name="connsiteX4" fmla="*/ 1173480 w 1185699"/>
                  <a:gd name="connsiteY4" fmla="*/ 320066 h 487706"/>
                  <a:gd name="connsiteX5" fmla="*/ 944880 w 1185699"/>
                  <a:gd name="connsiteY5" fmla="*/ 487706 h 487706"/>
                  <a:gd name="connsiteX6" fmla="*/ 259080 w 1185699"/>
                  <a:gd name="connsiteY6" fmla="*/ 441986 h 487706"/>
                  <a:gd name="connsiteX7" fmla="*/ 0 w 1185699"/>
                  <a:gd name="connsiteY7" fmla="*/ 289586 h 487706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264316 w 1178716"/>
                  <a:gd name="connsiteY6" fmla="*/ 483961 h 531024"/>
                  <a:gd name="connsiteX7" fmla="*/ 5236 w 1178716"/>
                  <a:gd name="connsiteY7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21751 w 1195231"/>
                  <a:gd name="connsiteY0" fmla="*/ 331561 h 531024"/>
                  <a:gd name="connsiteX1" fmla="*/ 141470 w 1195231"/>
                  <a:gd name="connsiteY1" fmla="*/ 20435 h 531024"/>
                  <a:gd name="connsiteX2" fmla="*/ 539911 w 1195231"/>
                  <a:gd name="connsiteY2" fmla="*/ 42001 h 531024"/>
                  <a:gd name="connsiteX3" fmla="*/ 1035211 w 1195231"/>
                  <a:gd name="connsiteY3" fmla="*/ 141061 h 531024"/>
                  <a:gd name="connsiteX4" fmla="*/ 1195231 w 1195231"/>
                  <a:gd name="connsiteY4" fmla="*/ 362041 h 531024"/>
                  <a:gd name="connsiteX5" fmla="*/ 966631 w 1195231"/>
                  <a:gd name="connsiteY5" fmla="*/ 529681 h 531024"/>
                  <a:gd name="connsiteX6" fmla="*/ 21751 w 1195231"/>
                  <a:gd name="connsiteY6" fmla="*/ 331561 h 531024"/>
                  <a:gd name="connsiteX0" fmla="*/ 9820 w 1183300"/>
                  <a:gd name="connsiteY0" fmla="*/ 331561 h 531024"/>
                  <a:gd name="connsiteX1" fmla="*/ 129539 w 1183300"/>
                  <a:gd name="connsiteY1" fmla="*/ 20435 h 531024"/>
                  <a:gd name="connsiteX2" fmla="*/ 527980 w 1183300"/>
                  <a:gd name="connsiteY2" fmla="*/ 42001 h 531024"/>
                  <a:gd name="connsiteX3" fmla="*/ 1023280 w 1183300"/>
                  <a:gd name="connsiteY3" fmla="*/ 141061 h 531024"/>
                  <a:gd name="connsiteX4" fmla="*/ 1183300 w 1183300"/>
                  <a:gd name="connsiteY4" fmla="*/ 362041 h 531024"/>
                  <a:gd name="connsiteX5" fmla="*/ 954700 w 1183300"/>
                  <a:gd name="connsiteY5" fmla="*/ 529681 h 531024"/>
                  <a:gd name="connsiteX6" fmla="*/ 9820 w 1183300"/>
                  <a:gd name="connsiteY6" fmla="*/ 331561 h 531024"/>
                  <a:gd name="connsiteX0" fmla="*/ 10133 w 1183613"/>
                  <a:gd name="connsiteY0" fmla="*/ 341318 h 540781"/>
                  <a:gd name="connsiteX1" fmla="*/ 129852 w 1183613"/>
                  <a:gd name="connsiteY1" fmla="*/ 30192 h 540781"/>
                  <a:gd name="connsiteX2" fmla="*/ 550025 w 1183613"/>
                  <a:gd name="connsiteY2" fmla="*/ 25680 h 540781"/>
                  <a:gd name="connsiteX3" fmla="*/ 1023593 w 1183613"/>
                  <a:gd name="connsiteY3" fmla="*/ 150818 h 540781"/>
                  <a:gd name="connsiteX4" fmla="*/ 1183613 w 1183613"/>
                  <a:gd name="connsiteY4" fmla="*/ 371798 h 540781"/>
                  <a:gd name="connsiteX5" fmla="*/ 955013 w 1183613"/>
                  <a:gd name="connsiteY5" fmla="*/ 539438 h 540781"/>
                  <a:gd name="connsiteX6" fmla="*/ 10133 w 1183613"/>
                  <a:gd name="connsiteY6" fmla="*/ 341318 h 540781"/>
                  <a:gd name="connsiteX0" fmla="*/ 10133 w 1078472"/>
                  <a:gd name="connsiteY0" fmla="*/ 341318 h 544551"/>
                  <a:gd name="connsiteX1" fmla="*/ 129852 w 1078472"/>
                  <a:gd name="connsiteY1" fmla="*/ 30192 h 544551"/>
                  <a:gd name="connsiteX2" fmla="*/ 550025 w 1078472"/>
                  <a:gd name="connsiteY2" fmla="*/ 25680 h 544551"/>
                  <a:gd name="connsiteX3" fmla="*/ 1023593 w 1078472"/>
                  <a:gd name="connsiteY3" fmla="*/ 150818 h 544551"/>
                  <a:gd name="connsiteX4" fmla="*/ 955013 w 1078472"/>
                  <a:gd name="connsiteY4" fmla="*/ 539438 h 544551"/>
                  <a:gd name="connsiteX5" fmla="*/ 10133 w 1078472"/>
                  <a:gd name="connsiteY5" fmla="*/ 341318 h 544551"/>
                  <a:gd name="connsiteX0" fmla="*/ 10133 w 1120707"/>
                  <a:gd name="connsiteY0" fmla="*/ 341774 h 544633"/>
                  <a:gd name="connsiteX1" fmla="*/ 129852 w 1120707"/>
                  <a:gd name="connsiteY1" fmla="*/ 30648 h 544633"/>
                  <a:gd name="connsiteX2" fmla="*/ 550025 w 1120707"/>
                  <a:gd name="connsiteY2" fmla="*/ 26136 h 544633"/>
                  <a:gd name="connsiteX3" fmla="*/ 1084443 w 1120707"/>
                  <a:gd name="connsiteY3" fmla="*/ 159967 h 544633"/>
                  <a:gd name="connsiteX4" fmla="*/ 955013 w 1120707"/>
                  <a:gd name="connsiteY4" fmla="*/ 539894 h 544633"/>
                  <a:gd name="connsiteX5" fmla="*/ 10133 w 1120707"/>
                  <a:gd name="connsiteY5" fmla="*/ 341774 h 544633"/>
                  <a:gd name="connsiteX0" fmla="*/ 10329 w 1119937"/>
                  <a:gd name="connsiteY0" fmla="*/ 362868 h 565727"/>
                  <a:gd name="connsiteX1" fmla="*/ 130048 w 1119937"/>
                  <a:gd name="connsiteY1" fmla="*/ 51742 h 565727"/>
                  <a:gd name="connsiteX2" fmla="*/ 563260 w 1119937"/>
                  <a:gd name="connsiteY2" fmla="*/ 12459 h 565727"/>
                  <a:gd name="connsiteX3" fmla="*/ 1084639 w 1119937"/>
                  <a:gd name="connsiteY3" fmla="*/ 181061 h 565727"/>
                  <a:gd name="connsiteX4" fmla="*/ 955209 w 1119937"/>
                  <a:gd name="connsiteY4" fmla="*/ 560988 h 565727"/>
                  <a:gd name="connsiteX5" fmla="*/ 10329 w 1119937"/>
                  <a:gd name="connsiteY5" fmla="*/ 362868 h 565727"/>
                  <a:gd name="connsiteX0" fmla="*/ 10329 w 1155040"/>
                  <a:gd name="connsiteY0" fmla="*/ 358076 h 563924"/>
                  <a:gd name="connsiteX1" fmla="*/ 130048 w 1155040"/>
                  <a:gd name="connsiteY1" fmla="*/ 46950 h 563924"/>
                  <a:gd name="connsiteX2" fmla="*/ 563260 w 1155040"/>
                  <a:gd name="connsiteY2" fmla="*/ 7667 h 563924"/>
                  <a:gd name="connsiteX3" fmla="*/ 1128103 w 1155040"/>
                  <a:gd name="connsiteY3" fmla="*/ 111073 h 563924"/>
                  <a:gd name="connsiteX4" fmla="*/ 955209 w 1155040"/>
                  <a:gd name="connsiteY4" fmla="*/ 556196 h 563924"/>
                  <a:gd name="connsiteX5" fmla="*/ 10329 w 1155040"/>
                  <a:gd name="connsiteY5" fmla="*/ 358076 h 563924"/>
                  <a:gd name="connsiteX0" fmla="*/ 10329 w 1155040"/>
                  <a:gd name="connsiteY0" fmla="*/ 349411 h 555259"/>
                  <a:gd name="connsiteX1" fmla="*/ 130048 w 1155040"/>
                  <a:gd name="connsiteY1" fmla="*/ 38285 h 555259"/>
                  <a:gd name="connsiteX2" fmla="*/ 563260 w 1155040"/>
                  <a:gd name="connsiteY2" fmla="*/ 12041 h 555259"/>
                  <a:gd name="connsiteX3" fmla="*/ 1128103 w 1155040"/>
                  <a:gd name="connsiteY3" fmla="*/ 102408 h 555259"/>
                  <a:gd name="connsiteX4" fmla="*/ 955209 w 1155040"/>
                  <a:gd name="connsiteY4" fmla="*/ 547531 h 555259"/>
                  <a:gd name="connsiteX5" fmla="*/ 10329 w 1155040"/>
                  <a:gd name="connsiteY5" fmla="*/ 349411 h 555259"/>
                  <a:gd name="connsiteX0" fmla="*/ 44461 w 1189172"/>
                  <a:gd name="connsiteY0" fmla="*/ 343521 h 548413"/>
                  <a:gd name="connsiteX1" fmla="*/ 198951 w 1189172"/>
                  <a:gd name="connsiteY1" fmla="*/ 45434 h 548413"/>
                  <a:gd name="connsiteX2" fmla="*/ 597392 w 1189172"/>
                  <a:gd name="connsiteY2" fmla="*/ 6151 h 548413"/>
                  <a:gd name="connsiteX3" fmla="*/ 1162235 w 1189172"/>
                  <a:gd name="connsiteY3" fmla="*/ 96518 h 548413"/>
                  <a:gd name="connsiteX4" fmla="*/ 989341 w 1189172"/>
                  <a:gd name="connsiteY4" fmla="*/ 541641 h 548413"/>
                  <a:gd name="connsiteX5" fmla="*/ 44461 w 1189172"/>
                  <a:gd name="connsiteY5" fmla="*/ 343521 h 548413"/>
                  <a:gd name="connsiteX0" fmla="*/ 45135 w 1187654"/>
                  <a:gd name="connsiteY0" fmla="*/ 337465 h 542357"/>
                  <a:gd name="connsiteX1" fmla="*/ 199625 w 1187654"/>
                  <a:gd name="connsiteY1" fmla="*/ 39378 h 542357"/>
                  <a:gd name="connsiteX2" fmla="*/ 628491 w 1187654"/>
                  <a:gd name="connsiteY2" fmla="*/ 8788 h 542357"/>
                  <a:gd name="connsiteX3" fmla="*/ 1162909 w 1187654"/>
                  <a:gd name="connsiteY3" fmla="*/ 90462 h 542357"/>
                  <a:gd name="connsiteX4" fmla="*/ 990015 w 1187654"/>
                  <a:gd name="connsiteY4" fmla="*/ 535585 h 542357"/>
                  <a:gd name="connsiteX5" fmla="*/ 45135 w 1187654"/>
                  <a:gd name="connsiteY5" fmla="*/ 337465 h 542357"/>
                  <a:gd name="connsiteX0" fmla="*/ 45135 w 1202593"/>
                  <a:gd name="connsiteY0" fmla="*/ 338981 h 542929"/>
                  <a:gd name="connsiteX1" fmla="*/ 199625 w 1202593"/>
                  <a:gd name="connsiteY1" fmla="*/ 40894 h 542929"/>
                  <a:gd name="connsiteX2" fmla="*/ 628491 w 1202593"/>
                  <a:gd name="connsiteY2" fmla="*/ 10304 h 542929"/>
                  <a:gd name="connsiteX3" fmla="*/ 1180295 w 1202593"/>
                  <a:gd name="connsiteY3" fmla="*/ 113710 h 542929"/>
                  <a:gd name="connsiteX4" fmla="*/ 990015 w 1202593"/>
                  <a:gd name="connsiteY4" fmla="*/ 537101 h 542929"/>
                  <a:gd name="connsiteX5" fmla="*/ 45135 w 1202593"/>
                  <a:gd name="connsiteY5" fmla="*/ 338981 h 542929"/>
                  <a:gd name="connsiteX0" fmla="*/ 45135 w 1202593"/>
                  <a:gd name="connsiteY0" fmla="*/ 355589 h 559537"/>
                  <a:gd name="connsiteX1" fmla="*/ 199625 w 1202593"/>
                  <a:gd name="connsiteY1" fmla="*/ 57502 h 559537"/>
                  <a:gd name="connsiteX2" fmla="*/ 628491 w 1202593"/>
                  <a:gd name="connsiteY2" fmla="*/ 5180 h 559537"/>
                  <a:gd name="connsiteX3" fmla="*/ 1180295 w 1202593"/>
                  <a:gd name="connsiteY3" fmla="*/ 130318 h 559537"/>
                  <a:gd name="connsiteX4" fmla="*/ 990015 w 1202593"/>
                  <a:gd name="connsiteY4" fmla="*/ 553709 h 559537"/>
                  <a:gd name="connsiteX5" fmla="*/ 45135 w 1202593"/>
                  <a:gd name="connsiteY5" fmla="*/ 355589 h 559537"/>
                  <a:gd name="connsiteX0" fmla="*/ 45741 w 1205206"/>
                  <a:gd name="connsiteY0" fmla="*/ 355589 h 606307"/>
                  <a:gd name="connsiteX1" fmla="*/ 200231 w 1205206"/>
                  <a:gd name="connsiteY1" fmla="*/ 57502 h 606307"/>
                  <a:gd name="connsiteX2" fmla="*/ 629097 w 1205206"/>
                  <a:gd name="connsiteY2" fmla="*/ 5180 h 606307"/>
                  <a:gd name="connsiteX3" fmla="*/ 1180901 w 1205206"/>
                  <a:gd name="connsiteY3" fmla="*/ 130318 h 606307"/>
                  <a:gd name="connsiteX4" fmla="*/ 999314 w 1205206"/>
                  <a:gd name="connsiteY4" fmla="*/ 601520 h 606307"/>
                  <a:gd name="connsiteX5" fmla="*/ 45741 w 1205206"/>
                  <a:gd name="connsiteY5" fmla="*/ 355589 h 606307"/>
                  <a:gd name="connsiteX0" fmla="*/ 45741 w 1200191"/>
                  <a:gd name="connsiteY0" fmla="*/ 355589 h 603119"/>
                  <a:gd name="connsiteX1" fmla="*/ 200231 w 1200191"/>
                  <a:gd name="connsiteY1" fmla="*/ 57502 h 603119"/>
                  <a:gd name="connsiteX2" fmla="*/ 629097 w 1200191"/>
                  <a:gd name="connsiteY2" fmla="*/ 5180 h 603119"/>
                  <a:gd name="connsiteX3" fmla="*/ 1180901 w 1200191"/>
                  <a:gd name="connsiteY3" fmla="*/ 130318 h 603119"/>
                  <a:gd name="connsiteX4" fmla="*/ 999314 w 1200191"/>
                  <a:gd name="connsiteY4" fmla="*/ 601520 h 603119"/>
                  <a:gd name="connsiteX5" fmla="*/ 45741 w 1200191"/>
                  <a:gd name="connsiteY5" fmla="*/ 355589 h 603119"/>
                  <a:gd name="connsiteX0" fmla="*/ 51300 w 1170669"/>
                  <a:gd name="connsiteY0" fmla="*/ 369159 h 607476"/>
                  <a:gd name="connsiteX1" fmla="*/ 166652 w 1170669"/>
                  <a:gd name="connsiteY1" fmla="*/ 57860 h 607476"/>
                  <a:gd name="connsiteX2" fmla="*/ 595518 w 1170669"/>
                  <a:gd name="connsiteY2" fmla="*/ 5538 h 607476"/>
                  <a:gd name="connsiteX3" fmla="*/ 1147322 w 1170669"/>
                  <a:gd name="connsiteY3" fmla="*/ 130676 h 607476"/>
                  <a:gd name="connsiteX4" fmla="*/ 965735 w 1170669"/>
                  <a:gd name="connsiteY4" fmla="*/ 601878 h 607476"/>
                  <a:gd name="connsiteX5" fmla="*/ 51300 w 1170669"/>
                  <a:gd name="connsiteY5" fmla="*/ 369159 h 607476"/>
                  <a:gd name="connsiteX0" fmla="*/ 52456 w 1171825"/>
                  <a:gd name="connsiteY0" fmla="*/ 410597 h 649232"/>
                  <a:gd name="connsiteX1" fmla="*/ 163379 w 1171825"/>
                  <a:gd name="connsiteY1" fmla="*/ 27175 h 649232"/>
                  <a:gd name="connsiteX2" fmla="*/ 596674 w 1171825"/>
                  <a:gd name="connsiteY2" fmla="*/ 46976 h 649232"/>
                  <a:gd name="connsiteX3" fmla="*/ 1148478 w 1171825"/>
                  <a:gd name="connsiteY3" fmla="*/ 172114 h 649232"/>
                  <a:gd name="connsiteX4" fmla="*/ 966891 w 1171825"/>
                  <a:gd name="connsiteY4" fmla="*/ 643316 h 649232"/>
                  <a:gd name="connsiteX5" fmla="*/ 52456 w 1171825"/>
                  <a:gd name="connsiteY5" fmla="*/ 410597 h 649232"/>
                  <a:gd name="connsiteX0" fmla="*/ 53101 w 1170882"/>
                  <a:gd name="connsiteY0" fmla="*/ 420508 h 659143"/>
                  <a:gd name="connsiteX1" fmla="*/ 164024 w 1170882"/>
                  <a:gd name="connsiteY1" fmla="*/ 37086 h 659143"/>
                  <a:gd name="connsiteX2" fmla="*/ 619884 w 1170882"/>
                  <a:gd name="connsiteY2" fmla="*/ 31370 h 659143"/>
                  <a:gd name="connsiteX3" fmla="*/ 1149123 w 1170882"/>
                  <a:gd name="connsiteY3" fmla="*/ 182025 h 659143"/>
                  <a:gd name="connsiteX4" fmla="*/ 967536 w 1170882"/>
                  <a:gd name="connsiteY4" fmla="*/ 653227 h 659143"/>
                  <a:gd name="connsiteX5" fmla="*/ 53101 w 1170882"/>
                  <a:gd name="connsiteY5" fmla="*/ 420508 h 659143"/>
                  <a:gd name="connsiteX0" fmla="*/ 52833 w 1171272"/>
                  <a:gd name="connsiteY0" fmla="*/ 427340 h 665975"/>
                  <a:gd name="connsiteX1" fmla="*/ 163756 w 1171272"/>
                  <a:gd name="connsiteY1" fmla="*/ 43918 h 665975"/>
                  <a:gd name="connsiteX2" fmla="*/ 610262 w 1171272"/>
                  <a:gd name="connsiteY2" fmla="*/ 24581 h 665975"/>
                  <a:gd name="connsiteX3" fmla="*/ 1148855 w 1171272"/>
                  <a:gd name="connsiteY3" fmla="*/ 188857 h 665975"/>
                  <a:gd name="connsiteX4" fmla="*/ 967268 w 1171272"/>
                  <a:gd name="connsiteY4" fmla="*/ 660059 h 665975"/>
                  <a:gd name="connsiteX5" fmla="*/ 52833 w 1171272"/>
                  <a:gd name="connsiteY5" fmla="*/ 427340 h 665975"/>
                  <a:gd name="connsiteX0" fmla="*/ 50653 w 1183116"/>
                  <a:gd name="connsiteY0" fmla="*/ 521886 h 681716"/>
                  <a:gd name="connsiteX1" fmla="*/ 175275 w 1183116"/>
                  <a:gd name="connsiteY1" fmla="*/ 49754 h 681716"/>
                  <a:gd name="connsiteX2" fmla="*/ 621781 w 1183116"/>
                  <a:gd name="connsiteY2" fmla="*/ 30417 h 681716"/>
                  <a:gd name="connsiteX3" fmla="*/ 1160374 w 1183116"/>
                  <a:gd name="connsiteY3" fmla="*/ 194693 h 681716"/>
                  <a:gd name="connsiteX4" fmla="*/ 978787 w 1183116"/>
                  <a:gd name="connsiteY4" fmla="*/ 665895 h 681716"/>
                  <a:gd name="connsiteX5" fmla="*/ 50653 w 1183116"/>
                  <a:gd name="connsiteY5" fmla="*/ 521886 h 681716"/>
                  <a:gd name="connsiteX0" fmla="*/ 52136 w 1180770"/>
                  <a:gd name="connsiteY0" fmla="*/ 528344 h 688174"/>
                  <a:gd name="connsiteX1" fmla="*/ 176758 w 1180770"/>
                  <a:gd name="connsiteY1" fmla="*/ 56212 h 688174"/>
                  <a:gd name="connsiteX2" fmla="*/ 677725 w 1180770"/>
                  <a:gd name="connsiteY2" fmla="*/ 24857 h 688174"/>
                  <a:gd name="connsiteX3" fmla="*/ 1161857 w 1180770"/>
                  <a:gd name="connsiteY3" fmla="*/ 201151 h 688174"/>
                  <a:gd name="connsiteX4" fmla="*/ 980270 w 1180770"/>
                  <a:gd name="connsiteY4" fmla="*/ 672353 h 688174"/>
                  <a:gd name="connsiteX5" fmla="*/ 52136 w 1180770"/>
                  <a:gd name="connsiteY5" fmla="*/ 528344 h 6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0770" h="688174">
                    <a:moveTo>
                      <a:pt x="52136" y="528344"/>
                    </a:moveTo>
                    <a:cubicBezTo>
                      <a:pt x="-81783" y="425654"/>
                      <a:pt x="72493" y="140127"/>
                      <a:pt x="176758" y="56212"/>
                    </a:cubicBezTo>
                    <a:cubicBezTo>
                      <a:pt x="281023" y="-27703"/>
                      <a:pt x="513542" y="700"/>
                      <a:pt x="677725" y="24857"/>
                    </a:cubicBezTo>
                    <a:cubicBezTo>
                      <a:pt x="841908" y="49014"/>
                      <a:pt x="1111433" y="93235"/>
                      <a:pt x="1161857" y="201151"/>
                    </a:cubicBezTo>
                    <a:cubicBezTo>
                      <a:pt x="1212281" y="309067"/>
                      <a:pt x="1165223" y="617821"/>
                      <a:pt x="980270" y="672353"/>
                    </a:cubicBezTo>
                    <a:cubicBezTo>
                      <a:pt x="795317" y="726885"/>
                      <a:pt x="186055" y="631034"/>
                      <a:pt x="52136" y="528344"/>
                    </a:cubicBezTo>
                    <a:close/>
                  </a:path>
                </a:pathLst>
              </a:custGeom>
              <a:blipFill>
                <a:blip r:embed="rId8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6"/>
              <p:cNvSpPr txBox="1"/>
              <p:nvPr/>
            </p:nvSpPr>
            <p:spPr>
              <a:xfrm>
                <a:off x="852607" y="1414358"/>
                <a:ext cx="3065363" cy="19927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 smtClean="0">
                    <a:ln w="38100">
                      <a:noFill/>
                    </a:ln>
                    <a:solidFill>
                      <a:srgbClr val="FFFFFF"/>
                    </a:solidFill>
                    <a:latin typeface="黑体" pitchFamily="49" charset="-122"/>
                    <a:ea typeface="黑体" pitchFamily="49" charset="-122"/>
                  </a:rPr>
                  <a:t>改变一</a:t>
                </a:r>
              </a:p>
            </p:txBody>
          </p:sp>
        </p:grp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87905" y="2511188"/>
            <a:ext cx="4890448" cy="1064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10909112" y="2934269"/>
            <a:ext cx="136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生产任务通知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" y="0"/>
            <a:ext cx="12192000" cy="612000"/>
          </a:xfrm>
          <a:prstGeom prst="rect">
            <a:avLst/>
          </a:prstGeom>
          <a:solidFill>
            <a:srgbClr val="00CC99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为什么选型 </a:t>
            </a:r>
            <a:r>
              <a:rPr lang="en-US" altLang="zh-CN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PEBS</a:t>
            </a:r>
          </a:p>
          <a:p>
            <a:pPr algn="ctr"/>
            <a:r>
              <a:rPr lang="en-US" altLang="zh-CN" dirty="0" smtClean="0"/>
              <a:t>WHY  DID  WE  CHOOSE  PEBS  </a:t>
            </a:r>
          </a:p>
        </p:txBody>
      </p:sp>
      <p:grpSp>
        <p:nvGrpSpPr>
          <p:cNvPr id="2" name="组合 15"/>
          <p:cNvGrpSpPr/>
          <p:nvPr/>
        </p:nvGrpSpPr>
        <p:grpSpPr>
          <a:xfrm>
            <a:off x="5029870" y="627797"/>
            <a:ext cx="2168238" cy="6230203"/>
            <a:chOff x="5565914" y="914535"/>
            <a:chExt cx="2168238" cy="2433455"/>
          </a:xfrm>
        </p:grpSpPr>
        <p:sp>
          <p:nvSpPr>
            <p:cNvPr id="9" name="矩形 8"/>
            <p:cNvSpPr/>
            <p:nvPr/>
          </p:nvSpPr>
          <p:spPr>
            <a:xfrm>
              <a:off x="5565914" y="914535"/>
              <a:ext cx="2168238" cy="243345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99615" y="1562778"/>
              <a:ext cx="1487606" cy="32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latin typeface="黑体" pitchFamily="49" charset="-122"/>
                  <a:ea typeface="黑体" pitchFamily="49" charset="-122"/>
                </a:rPr>
                <a:t>图纸发放</a:t>
              </a:r>
              <a:endParaRPr lang="en-US" altLang="zh-CN" sz="2400" b="1" dirty="0" smtClean="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lang="en-US" altLang="zh-CN" sz="2400" b="1" dirty="0" smtClean="0">
                  <a:latin typeface="黑体" pitchFamily="49" charset="-122"/>
                  <a:ea typeface="黑体" pitchFamily="49" charset="-122"/>
                </a:rPr>
                <a:t>VS</a:t>
              </a:r>
              <a:endParaRPr lang="zh-CN" altLang="en-US" sz="2400" b="1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580993" y="1913533"/>
              <a:ext cx="1074249" cy="237309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ERP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43848" y="1913534"/>
              <a:ext cx="1085490" cy="242528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</a:rPr>
                <a:t>PEBS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192367" y="5650173"/>
            <a:ext cx="4958689" cy="120782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0000FF"/>
                </a:solidFill>
              </a:rPr>
              <a:t>  图纸存档在云端，集中管理 ；图纸的需求跟着任务流跑，有需求就有图纸，实时到达。资料管理与产品结合，生产任务完成资料自动撤回。资料转化为公司宝贵的财产 。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5704764"/>
            <a:ext cx="5036024" cy="115323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050000"/>
                </a:solidFill>
                <a:sym typeface="+mn-ea"/>
              </a:rPr>
              <a:t>  个人电脑中有图档，</a:t>
            </a:r>
            <a:r>
              <a:rPr lang="zh-CN" altLang="en-US" sz="1600" dirty="0" smtClean="0">
                <a:solidFill>
                  <a:srgbClr val="050000"/>
                </a:solidFill>
              </a:rPr>
              <a:t>各部门都有管理资料；纸面档图纸下发</a:t>
            </a:r>
            <a:r>
              <a:rPr lang="en-US" altLang="zh-CN" sz="1600" dirty="0" smtClean="0">
                <a:solidFill>
                  <a:srgbClr val="050000"/>
                </a:solidFill>
              </a:rPr>
              <a:t>24H</a:t>
            </a:r>
            <a:r>
              <a:rPr lang="zh-CN" altLang="en-US" sz="1600" dirty="0" smtClean="0">
                <a:solidFill>
                  <a:srgbClr val="050000"/>
                </a:solidFill>
              </a:rPr>
              <a:t>，图纸变更</a:t>
            </a:r>
            <a:r>
              <a:rPr lang="en-US" altLang="zh-CN" sz="1600" dirty="0" smtClean="0">
                <a:solidFill>
                  <a:srgbClr val="050000"/>
                </a:solidFill>
              </a:rPr>
              <a:t>48H</a:t>
            </a:r>
            <a:r>
              <a:rPr lang="zh-CN" altLang="en-US" sz="1600" dirty="0" smtClean="0">
                <a:solidFill>
                  <a:srgbClr val="050000"/>
                </a:solidFill>
              </a:rPr>
              <a:t>到达操作者，图纸跟着物料跑；纸面档在现场易丢失，收集旧图纸信息难。</a:t>
            </a:r>
          </a:p>
        </p:txBody>
      </p:sp>
      <p:grpSp>
        <p:nvGrpSpPr>
          <p:cNvPr id="31" name="组合 21"/>
          <p:cNvGrpSpPr/>
          <p:nvPr/>
        </p:nvGrpSpPr>
        <p:grpSpPr>
          <a:xfrm>
            <a:off x="-1" y="0"/>
            <a:ext cx="1337481" cy="627797"/>
            <a:chOff x="534117" y="1167717"/>
            <a:chExt cx="1185671" cy="832148"/>
          </a:xfrm>
        </p:grpSpPr>
        <p:sp>
          <p:nvSpPr>
            <p:cNvPr id="32" name="任意多边形 31"/>
            <p:cNvSpPr/>
            <p:nvPr/>
          </p:nvSpPr>
          <p:spPr>
            <a:xfrm rot="5070036">
              <a:off x="710879" y="990955"/>
              <a:ext cx="832148" cy="1185671"/>
            </a:xfrm>
            <a:custGeom>
              <a:avLst/>
              <a:gdLst>
                <a:gd name="connsiteX0" fmla="*/ 0 w 1173480"/>
                <a:gd name="connsiteY0" fmla="*/ 289560 h 487680"/>
                <a:gd name="connsiteX1" fmla="*/ 106680 w 1173480"/>
                <a:gd name="connsiteY1" fmla="*/ 91440 h 487680"/>
                <a:gd name="connsiteX2" fmla="*/ 518160 w 1173480"/>
                <a:gd name="connsiteY2" fmla="*/ 0 h 487680"/>
                <a:gd name="connsiteX3" fmla="*/ 1013460 w 1173480"/>
                <a:gd name="connsiteY3" fmla="*/ 99060 h 487680"/>
                <a:gd name="connsiteX4" fmla="*/ 1173480 w 1173480"/>
                <a:gd name="connsiteY4" fmla="*/ 320040 h 487680"/>
                <a:gd name="connsiteX5" fmla="*/ 944880 w 1173480"/>
                <a:gd name="connsiteY5" fmla="*/ 487680 h 487680"/>
                <a:gd name="connsiteX6" fmla="*/ 259080 w 1173480"/>
                <a:gd name="connsiteY6" fmla="*/ 441960 h 487680"/>
                <a:gd name="connsiteX7" fmla="*/ 0 w 1173480"/>
                <a:gd name="connsiteY7" fmla="*/ 289560 h 487680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85699"/>
                <a:gd name="connsiteY0" fmla="*/ 289586 h 487706"/>
                <a:gd name="connsiteX1" fmla="*/ 106680 w 1185699"/>
                <a:gd name="connsiteY1" fmla="*/ 91466 h 487706"/>
                <a:gd name="connsiteX2" fmla="*/ 518160 w 1185699"/>
                <a:gd name="connsiteY2" fmla="*/ 26 h 487706"/>
                <a:gd name="connsiteX3" fmla="*/ 1013460 w 1185699"/>
                <a:gd name="connsiteY3" fmla="*/ 99086 h 487706"/>
                <a:gd name="connsiteX4" fmla="*/ 1173480 w 1185699"/>
                <a:gd name="connsiteY4" fmla="*/ 320066 h 487706"/>
                <a:gd name="connsiteX5" fmla="*/ 944880 w 1185699"/>
                <a:gd name="connsiteY5" fmla="*/ 487706 h 487706"/>
                <a:gd name="connsiteX6" fmla="*/ 259080 w 1185699"/>
                <a:gd name="connsiteY6" fmla="*/ 441986 h 487706"/>
                <a:gd name="connsiteX7" fmla="*/ 0 w 1185699"/>
                <a:gd name="connsiteY7" fmla="*/ 289586 h 487706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264316 w 1178716"/>
                <a:gd name="connsiteY6" fmla="*/ 483961 h 531024"/>
                <a:gd name="connsiteX7" fmla="*/ 5236 w 1178716"/>
                <a:gd name="connsiteY7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21751 w 1195231"/>
                <a:gd name="connsiteY0" fmla="*/ 331561 h 531024"/>
                <a:gd name="connsiteX1" fmla="*/ 141470 w 1195231"/>
                <a:gd name="connsiteY1" fmla="*/ 20435 h 531024"/>
                <a:gd name="connsiteX2" fmla="*/ 539911 w 1195231"/>
                <a:gd name="connsiteY2" fmla="*/ 42001 h 531024"/>
                <a:gd name="connsiteX3" fmla="*/ 1035211 w 1195231"/>
                <a:gd name="connsiteY3" fmla="*/ 141061 h 531024"/>
                <a:gd name="connsiteX4" fmla="*/ 1195231 w 1195231"/>
                <a:gd name="connsiteY4" fmla="*/ 362041 h 531024"/>
                <a:gd name="connsiteX5" fmla="*/ 966631 w 1195231"/>
                <a:gd name="connsiteY5" fmla="*/ 529681 h 531024"/>
                <a:gd name="connsiteX6" fmla="*/ 21751 w 1195231"/>
                <a:gd name="connsiteY6" fmla="*/ 331561 h 531024"/>
                <a:gd name="connsiteX0" fmla="*/ 9820 w 1183300"/>
                <a:gd name="connsiteY0" fmla="*/ 331561 h 531024"/>
                <a:gd name="connsiteX1" fmla="*/ 129539 w 1183300"/>
                <a:gd name="connsiteY1" fmla="*/ 20435 h 531024"/>
                <a:gd name="connsiteX2" fmla="*/ 527980 w 1183300"/>
                <a:gd name="connsiteY2" fmla="*/ 42001 h 531024"/>
                <a:gd name="connsiteX3" fmla="*/ 1023280 w 1183300"/>
                <a:gd name="connsiteY3" fmla="*/ 141061 h 531024"/>
                <a:gd name="connsiteX4" fmla="*/ 1183300 w 1183300"/>
                <a:gd name="connsiteY4" fmla="*/ 362041 h 531024"/>
                <a:gd name="connsiteX5" fmla="*/ 954700 w 1183300"/>
                <a:gd name="connsiteY5" fmla="*/ 529681 h 531024"/>
                <a:gd name="connsiteX6" fmla="*/ 9820 w 1183300"/>
                <a:gd name="connsiteY6" fmla="*/ 331561 h 531024"/>
                <a:gd name="connsiteX0" fmla="*/ 10133 w 1183613"/>
                <a:gd name="connsiteY0" fmla="*/ 341318 h 540781"/>
                <a:gd name="connsiteX1" fmla="*/ 129852 w 1183613"/>
                <a:gd name="connsiteY1" fmla="*/ 30192 h 540781"/>
                <a:gd name="connsiteX2" fmla="*/ 550025 w 1183613"/>
                <a:gd name="connsiteY2" fmla="*/ 25680 h 540781"/>
                <a:gd name="connsiteX3" fmla="*/ 1023593 w 1183613"/>
                <a:gd name="connsiteY3" fmla="*/ 150818 h 540781"/>
                <a:gd name="connsiteX4" fmla="*/ 1183613 w 1183613"/>
                <a:gd name="connsiteY4" fmla="*/ 371798 h 540781"/>
                <a:gd name="connsiteX5" fmla="*/ 955013 w 1183613"/>
                <a:gd name="connsiteY5" fmla="*/ 539438 h 540781"/>
                <a:gd name="connsiteX6" fmla="*/ 10133 w 1183613"/>
                <a:gd name="connsiteY6" fmla="*/ 341318 h 540781"/>
                <a:gd name="connsiteX0" fmla="*/ 10133 w 1078472"/>
                <a:gd name="connsiteY0" fmla="*/ 341318 h 544551"/>
                <a:gd name="connsiteX1" fmla="*/ 129852 w 1078472"/>
                <a:gd name="connsiteY1" fmla="*/ 30192 h 544551"/>
                <a:gd name="connsiteX2" fmla="*/ 550025 w 1078472"/>
                <a:gd name="connsiteY2" fmla="*/ 25680 h 544551"/>
                <a:gd name="connsiteX3" fmla="*/ 1023593 w 1078472"/>
                <a:gd name="connsiteY3" fmla="*/ 150818 h 544551"/>
                <a:gd name="connsiteX4" fmla="*/ 955013 w 1078472"/>
                <a:gd name="connsiteY4" fmla="*/ 539438 h 544551"/>
                <a:gd name="connsiteX5" fmla="*/ 10133 w 1078472"/>
                <a:gd name="connsiteY5" fmla="*/ 341318 h 544551"/>
                <a:gd name="connsiteX0" fmla="*/ 10133 w 1120707"/>
                <a:gd name="connsiteY0" fmla="*/ 341774 h 544633"/>
                <a:gd name="connsiteX1" fmla="*/ 129852 w 1120707"/>
                <a:gd name="connsiteY1" fmla="*/ 30648 h 544633"/>
                <a:gd name="connsiteX2" fmla="*/ 550025 w 1120707"/>
                <a:gd name="connsiteY2" fmla="*/ 26136 h 544633"/>
                <a:gd name="connsiteX3" fmla="*/ 1084443 w 1120707"/>
                <a:gd name="connsiteY3" fmla="*/ 159967 h 544633"/>
                <a:gd name="connsiteX4" fmla="*/ 955013 w 1120707"/>
                <a:gd name="connsiteY4" fmla="*/ 539894 h 544633"/>
                <a:gd name="connsiteX5" fmla="*/ 10133 w 1120707"/>
                <a:gd name="connsiteY5" fmla="*/ 341774 h 544633"/>
                <a:gd name="connsiteX0" fmla="*/ 10329 w 1119937"/>
                <a:gd name="connsiteY0" fmla="*/ 362868 h 565727"/>
                <a:gd name="connsiteX1" fmla="*/ 130048 w 1119937"/>
                <a:gd name="connsiteY1" fmla="*/ 51742 h 565727"/>
                <a:gd name="connsiteX2" fmla="*/ 563260 w 1119937"/>
                <a:gd name="connsiteY2" fmla="*/ 12459 h 565727"/>
                <a:gd name="connsiteX3" fmla="*/ 1084639 w 1119937"/>
                <a:gd name="connsiteY3" fmla="*/ 181061 h 565727"/>
                <a:gd name="connsiteX4" fmla="*/ 955209 w 1119937"/>
                <a:gd name="connsiteY4" fmla="*/ 560988 h 565727"/>
                <a:gd name="connsiteX5" fmla="*/ 10329 w 1119937"/>
                <a:gd name="connsiteY5" fmla="*/ 362868 h 565727"/>
                <a:gd name="connsiteX0" fmla="*/ 10329 w 1155040"/>
                <a:gd name="connsiteY0" fmla="*/ 358076 h 563924"/>
                <a:gd name="connsiteX1" fmla="*/ 130048 w 1155040"/>
                <a:gd name="connsiteY1" fmla="*/ 46950 h 563924"/>
                <a:gd name="connsiteX2" fmla="*/ 563260 w 1155040"/>
                <a:gd name="connsiteY2" fmla="*/ 7667 h 563924"/>
                <a:gd name="connsiteX3" fmla="*/ 1128103 w 1155040"/>
                <a:gd name="connsiteY3" fmla="*/ 111073 h 563924"/>
                <a:gd name="connsiteX4" fmla="*/ 955209 w 1155040"/>
                <a:gd name="connsiteY4" fmla="*/ 556196 h 563924"/>
                <a:gd name="connsiteX5" fmla="*/ 10329 w 1155040"/>
                <a:gd name="connsiteY5" fmla="*/ 358076 h 563924"/>
                <a:gd name="connsiteX0" fmla="*/ 10329 w 1155040"/>
                <a:gd name="connsiteY0" fmla="*/ 349411 h 555259"/>
                <a:gd name="connsiteX1" fmla="*/ 130048 w 1155040"/>
                <a:gd name="connsiteY1" fmla="*/ 38285 h 555259"/>
                <a:gd name="connsiteX2" fmla="*/ 563260 w 1155040"/>
                <a:gd name="connsiteY2" fmla="*/ 12041 h 555259"/>
                <a:gd name="connsiteX3" fmla="*/ 1128103 w 1155040"/>
                <a:gd name="connsiteY3" fmla="*/ 102408 h 555259"/>
                <a:gd name="connsiteX4" fmla="*/ 955209 w 1155040"/>
                <a:gd name="connsiteY4" fmla="*/ 547531 h 555259"/>
                <a:gd name="connsiteX5" fmla="*/ 10329 w 1155040"/>
                <a:gd name="connsiteY5" fmla="*/ 349411 h 555259"/>
                <a:gd name="connsiteX0" fmla="*/ 44461 w 1189172"/>
                <a:gd name="connsiteY0" fmla="*/ 343521 h 548413"/>
                <a:gd name="connsiteX1" fmla="*/ 198951 w 1189172"/>
                <a:gd name="connsiteY1" fmla="*/ 45434 h 548413"/>
                <a:gd name="connsiteX2" fmla="*/ 597392 w 1189172"/>
                <a:gd name="connsiteY2" fmla="*/ 6151 h 548413"/>
                <a:gd name="connsiteX3" fmla="*/ 1162235 w 1189172"/>
                <a:gd name="connsiteY3" fmla="*/ 96518 h 548413"/>
                <a:gd name="connsiteX4" fmla="*/ 989341 w 1189172"/>
                <a:gd name="connsiteY4" fmla="*/ 541641 h 548413"/>
                <a:gd name="connsiteX5" fmla="*/ 44461 w 1189172"/>
                <a:gd name="connsiteY5" fmla="*/ 343521 h 548413"/>
                <a:gd name="connsiteX0" fmla="*/ 45135 w 1187654"/>
                <a:gd name="connsiteY0" fmla="*/ 337465 h 542357"/>
                <a:gd name="connsiteX1" fmla="*/ 199625 w 1187654"/>
                <a:gd name="connsiteY1" fmla="*/ 39378 h 542357"/>
                <a:gd name="connsiteX2" fmla="*/ 628491 w 1187654"/>
                <a:gd name="connsiteY2" fmla="*/ 8788 h 542357"/>
                <a:gd name="connsiteX3" fmla="*/ 1162909 w 1187654"/>
                <a:gd name="connsiteY3" fmla="*/ 90462 h 542357"/>
                <a:gd name="connsiteX4" fmla="*/ 990015 w 1187654"/>
                <a:gd name="connsiteY4" fmla="*/ 535585 h 542357"/>
                <a:gd name="connsiteX5" fmla="*/ 45135 w 1187654"/>
                <a:gd name="connsiteY5" fmla="*/ 337465 h 542357"/>
                <a:gd name="connsiteX0" fmla="*/ 45135 w 1202593"/>
                <a:gd name="connsiteY0" fmla="*/ 338981 h 542929"/>
                <a:gd name="connsiteX1" fmla="*/ 199625 w 1202593"/>
                <a:gd name="connsiteY1" fmla="*/ 40894 h 542929"/>
                <a:gd name="connsiteX2" fmla="*/ 628491 w 1202593"/>
                <a:gd name="connsiteY2" fmla="*/ 10304 h 542929"/>
                <a:gd name="connsiteX3" fmla="*/ 1180295 w 1202593"/>
                <a:gd name="connsiteY3" fmla="*/ 113710 h 542929"/>
                <a:gd name="connsiteX4" fmla="*/ 990015 w 1202593"/>
                <a:gd name="connsiteY4" fmla="*/ 537101 h 542929"/>
                <a:gd name="connsiteX5" fmla="*/ 45135 w 1202593"/>
                <a:gd name="connsiteY5" fmla="*/ 338981 h 542929"/>
                <a:gd name="connsiteX0" fmla="*/ 45135 w 1202593"/>
                <a:gd name="connsiteY0" fmla="*/ 355589 h 559537"/>
                <a:gd name="connsiteX1" fmla="*/ 199625 w 1202593"/>
                <a:gd name="connsiteY1" fmla="*/ 57502 h 559537"/>
                <a:gd name="connsiteX2" fmla="*/ 628491 w 1202593"/>
                <a:gd name="connsiteY2" fmla="*/ 5180 h 559537"/>
                <a:gd name="connsiteX3" fmla="*/ 1180295 w 1202593"/>
                <a:gd name="connsiteY3" fmla="*/ 130318 h 559537"/>
                <a:gd name="connsiteX4" fmla="*/ 990015 w 1202593"/>
                <a:gd name="connsiteY4" fmla="*/ 553709 h 559537"/>
                <a:gd name="connsiteX5" fmla="*/ 45135 w 1202593"/>
                <a:gd name="connsiteY5" fmla="*/ 355589 h 559537"/>
                <a:gd name="connsiteX0" fmla="*/ 45741 w 1205206"/>
                <a:gd name="connsiteY0" fmla="*/ 355589 h 606307"/>
                <a:gd name="connsiteX1" fmla="*/ 200231 w 1205206"/>
                <a:gd name="connsiteY1" fmla="*/ 57502 h 606307"/>
                <a:gd name="connsiteX2" fmla="*/ 629097 w 1205206"/>
                <a:gd name="connsiteY2" fmla="*/ 5180 h 606307"/>
                <a:gd name="connsiteX3" fmla="*/ 1180901 w 1205206"/>
                <a:gd name="connsiteY3" fmla="*/ 130318 h 606307"/>
                <a:gd name="connsiteX4" fmla="*/ 999314 w 1205206"/>
                <a:gd name="connsiteY4" fmla="*/ 601520 h 606307"/>
                <a:gd name="connsiteX5" fmla="*/ 45741 w 1205206"/>
                <a:gd name="connsiteY5" fmla="*/ 355589 h 606307"/>
                <a:gd name="connsiteX0" fmla="*/ 45741 w 1200191"/>
                <a:gd name="connsiteY0" fmla="*/ 355589 h 603119"/>
                <a:gd name="connsiteX1" fmla="*/ 200231 w 1200191"/>
                <a:gd name="connsiteY1" fmla="*/ 57502 h 603119"/>
                <a:gd name="connsiteX2" fmla="*/ 629097 w 1200191"/>
                <a:gd name="connsiteY2" fmla="*/ 5180 h 603119"/>
                <a:gd name="connsiteX3" fmla="*/ 1180901 w 1200191"/>
                <a:gd name="connsiteY3" fmla="*/ 130318 h 603119"/>
                <a:gd name="connsiteX4" fmla="*/ 999314 w 1200191"/>
                <a:gd name="connsiteY4" fmla="*/ 601520 h 603119"/>
                <a:gd name="connsiteX5" fmla="*/ 45741 w 1200191"/>
                <a:gd name="connsiteY5" fmla="*/ 355589 h 603119"/>
                <a:gd name="connsiteX0" fmla="*/ 51300 w 1170669"/>
                <a:gd name="connsiteY0" fmla="*/ 369159 h 607476"/>
                <a:gd name="connsiteX1" fmla="*/ 166652 w 1170669"/>
                <a:gd name="connsiteY1" fmla="*/ 57860 h 607476"/>
                <a:gd name="connsiteX2" fmla="*/ 595518 w 1170669"/>
                <a:gd name="connsiteY2" fmla="*/ 5538 h 607476"/>
                <a:gd name="connsiteX3" fmla="*/ 1147322 w 1170669"/>
                <a:gd name="connsiteY3" fmla="*/ 130676 h 607476"/>
                <a:gd name="connsiteX4" fmla="*/ 965735 w 1170669"/>
                <a:gd name="connsiteY4" fmla="*/ 601878 h 607476"/>
                <a:gd name="connsiteX5" fmla="*/ 51300 w 1170669"/>
                <a:gd name="connsiteY5" fmla="*/ 369159 h 607476"/>
                <a:gd name="connsiteX0" fmla="*/ 52456 w 1171825"/>
                <a:gd name="connsiteY0" fmla="*/ 410597 h 649232"/>
                <a:gd name="connsiteX1" fmla="*/ 163379 w 1171825"/>
                <a:gd name="connsiteY1" fmla="*/ 27175 h 649232"/>
                <a:gd name="connsiteX2" fmla="*/ 596674 w 1171825"/>
                <a:gd name="connsiteY2" fmla="*/ 46976 h 649232"/>
                <a:gd name="connsiteX3" fmla="*/ 1148478 w 1171825"/>
                <a:gd name="connsiteY3" fmla="*/ 172114 h 649232"/>
                <a:gd name="connsiteX4" fmla="*/ 966891 w 1171825"/>
                <a:gd name="connsiteY4" fmla="*/ 643316 h 649232"/>
                <a:gd name="connsiteX5" fmla="*/ 52456 w 1171825"/>
                <a:gd name="connsiteY5" fmla="*/ 410597 h 649232"/>
                <a:gd name="connsiteX0" fmla="*/ 53101 w 1170882"/>
                <a:gd name="connsiteY0" fmla="*/ 420508 h 659143"/>
                <a:gd name="connsiteX1" fmla="*/ 164024 w 1170882"/>
                <a:gd name="connsiteY1" fmla="*/ 37086 h 659143"/>
                <a:gd name="connsiteX2" fmla="*/ 619884 w 1170882"/>
                <a:gd name="connsiteY2" fmla="*/ 31370 h 659143"/>
                <a:gd name="connsiteX3" fmla="*/ 1149123 w 1170882"/>
                <a:gd name="connsiteY3" fmla="*/ 182025 h 659143"/>
                <a:gd name="connsiteX4" fmla="*/ 967536 w 1170882"/>
                <a:gd name="connsiteY4" fmla="*/ 653227 h 659143"/>
                <a:gd name="connsiteX5" fmla="*/ 53101 w 1170882"/>
                <a:gd name="connsiteY5" fmla="*/ 420508 h 659143"/>
                <a:gd name="connsiteX0" fmla="*/ 52833 w 1171272"/>
                <a:gd name="connsiteY0" fmla="*/ 427340 h 665975"/>
                <a:gd name="connsiteX1" fmla="*/ 163756 w 1171272"/>
                <a:gd name="connsiteY1" fmla="*/ 43918 h 665975"/>
                <a:gd name="connsiteX2" fmla="*/ 610262 w 1171272"/>
                <a:gd name="connsiteY2" fmla="*/ 24581 h 665975"/>
                <a:gd name="connsiteX3" fmla="*/ 1148855 w 1171272"/>
                <a:gd name="connsiteY3" fmla="*/ 188857 h 665975"/>
                <a:gd name="connsiteX4" fmla="*/ 967268 w 1171272"/>
                <a:gd name="connsiteY4" fmla="*/ 660059 h 665975"/>
                <a:gd name="connsiteX5" fmla="*/ 52833 w 1171272"/>
                <a:gd name="connsiteY5" fmla="*/ 427340 h 665975"/>
                <a:gd name="connsiteX0" fmla="*/ 50653 w 1183116"/>
                <a:gd name="connsiteY0" fmla="*/ 521886 h 681716"/>
                <a:gd name="connsiteX1" fmla="*/ 175275 w 1183116"/>
                <a:gd name="connsiteY1" fmla="*/ 49754 h 681716"/>
                <a:gd name="connsiteX2" fmla="*/ 621781 w 1183116"/>
                <a:gd name="connsiteY2" fmla="*/ 30417 h 681716"/>
                <a:gd name="connsiteX3" fmla="*/ 1160374 w 1183116"/>
                <a:gd name="connsiteY3" fmla="*/ 194693 h 681716"/>
                <a:gd name="connsiteX4" fmla="*/ 978787 w 1183116"/>
                <a:gd name="connsiteY4" fmla="*/ 665895 h 681716"/>
                <a:gd name="connsiteX5" fmla="*/ 50653 w 1183116"/>
                <a:gd name="connsiteY5" fmla="*/ 521886 h 681716"/>
                <a:gd name="connsiteX0" fmla="*/ 52136 w 1180770"/>
                <a:gd name="connsiteY0" fmla="*/ 528344 h 688174"/>
                <a:gd name="connsiteX1" fmla="*/ 176758 w 1180770"/>
                <a:gd name="connsiteY1" fmla="*/ 56212 h 688174"/>
                <a:gd name="connsiteX2" fmla="*/ 677725 w 1180770"/>
                <a:gd name="connsiteY2" fmla="*/ 24857 h 688174"/>
                <a:gd name="connsiteX3" fmla="*/ 1161857 w 1180770"/>
                <a:gd name="connsiteY3" fmla="*/ 201151 h 688174"/>
                <a:gd name="connsiteX4" fmla="*/ 980270 w 1180770"/>
                <a:gd name="connsiteY4" fmla="*/ 672353 h 688174"/>
                <a:gd name="connsiteX5" fmla="*/ 52136 w 1180770"/>
                <a:gd name="connsiteY5" fmla="*/ 528344 h 6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0770" h="688174">
                  <a:moveTo>
                    <a:pt x="52136" y="528344"/>
                  </a:moveTo>
                  <a:cubicBezTo>
                    <a:pt x="-81783" y="425654"/>
                    <a:pt x="72493" y="140127"/>
                    <a:pt x="176758" y="56212"/>
                  </a:cubicBezTo>
                  <a:cubicBezTo>
                    <a:pt x="281023" y="-27703"/>
                    <a:pt x="513542" y="700"/>
                    <a:pt x="677725" y="24857"/>
                  </a:cubicBezTo>
                  <a:cubicBezTo>
                    <a:pt x="841908" y="49014"/>
                    <a:pt x="1111433" y="93235"/>
                    <a:pt x="1161857" y="201151"/>
                  </a:cubicBezTo>
                  <a:cubicBezTo>
                    <a:pt x="1212281" y="309067"/>
                    <a:pt x="1165223" y="617821"/>
                    <a:pt x="980270" y="672353"/>
                  </a:cubicBezTo>
                  <a:cubicBezTo>
                    <a:pt x="795317" y="726885"/>
                    <a:pt x="186055" y="631034"/>
                    <a:pt x="52136" y="528344"/>
                  </a:cubicBezTo>
                  <a:close/>
                </a:path>
              </a:pathLst>
            </a:custGeom>
            <a:solidFill>
              <a:schemeClr val="bg1">
                <a:lumMod val="9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4"/>
            <p:cNvGrpSpPr/>
            <p:nvPr/>
          </p:nvGrpSpPr>
          <p:grpSpPr>
            <a:xfrm>
              <a:off x="645250" y="1188856"/>
              <a:ext cx="991486" cy="714380"/>
              <a:chOff x="686529" y="1040198"/>
              <a:chExt cx="3575287" cy="2684305"/>
            </a:xfrm>
          </p:grpSpPr>
          <p:sp>
            <p:nvSpPr>
              <p:cNvPr id="34" name="任意多边形 33"/>
              <p:cNvSpPr/>
              <p:nvPr/>
            </p:nvSpPr>
            <p:spPr>
              <a:xfrm rot="5070036">
                <a:off x="1132020" y="594707"/>
                <a:ext cx="2684305" cy="3575287"/>
              </a:xfrm>
              <a:custGeom>
                <a:avLst/>
                <a:gdLst>
                  <a:gd name="connsiteX0" fmla="*/ 0 w 1173480"/>
                  <a:gd name="connsiteY0" fmla="*/ 289560 h 487680"/>
                  <a:gd name="connsiteX1" fmla="*/ 106680 w 1173480"/>
                  <a:gd name="connsiteY1" fmla="*/ 91440 h 487680"/>
                  <a:gd name="connsiteX2" fmla="*/ 518160 w 1173480"/>
                  <a:gd name="connsiteY2" fmla="*/ 0 h 487680"/>
                  <a:gd name="connsiteX3" fmla="*/ 1013460 w 1173480"/>
                  <a:gd name="connsiteY3" fmla="*/ 99060 h 487680"/>
                  <a:gd name="connsiteX4" fmla="*/ 1173480 w 1173480"/>
                  <a:gd name="connsiteY4" fmla="*/ 320040 h 487680"/>
                  <a:gd name="connsiteX5" fmla="*/ 944880 w 1173480"/>
                  <a:gd name="connsiteY5" fmla="*/ 487680 h 487680"/>
                  <a:gd name="connsiteX6" fmla="*/ 259080 w 1173480"/>
                  <a:gd name="connsiteY6" fmla="*/ 441960 h 487680"/>
                  <a:gd name="connsiteX7" fmla="*/ 0 w 1173480"/>
                  <a:gd name="connsiteY7" fmla="*/ 289560 h 487680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85699"/>
                  <a:gd name="connsiteY0" fmla="*/ 289586 h 487706"/>
                  <a:gd name="connsiteX1" fmla="*/ 106680 w 1185699"/>
                  <a:gd name="connsiteY1" fmla="*/ 91466 h 487706"/>
                  <a:gd name="connsiteX2" fmla="*/ 518160 w 1185699"/>
                  <a:gd name="connsiteY2" fmla="*/ 26 h 487706"/>
                  <a:gd name="connsiteX3" fmla="*/ 1013460 w 1185699"/>
                  <a:gd name="connsiteY3" fmla="*/ 99086 h 487706"/>
                  <a:gd name="connsiteX4" fmla="*/ 1173480 w 1185699"/>
                  <a:gd name="connsiteY4" fmla="*/ 320066 h 487706"/>
                  <a:gd name="connsiteX5" fmla="*/ 944880 w 1185699"/>
                  <a:gd name="connsiteY5" fmla="*/ 487706 h 487706"/>
                  <a:gd name="connsiteX6" fmla="*/ 259080 w 1185699"/>
                  <a:gd name="connsiteY6" fmla="*/ 441986 h 487706"/>
                  <a:gd name="connsiteX7" fmla="*/ 0 w 1185699"/>
                  <a:gd name="connsiteY7" fmla="*/ 289586 h 487706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264316 w 1178716"/>
                  <a:gd name="connsiteY6" fmla="*/ 483961 h 531024"/>
                  <a:gd name="connsiteX7" fmla="*/ 5236 w 1178716"/>
                  <a:gd name="connsiteY7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21751 w 1195231"/>
                  <a:gd name="connsiteY0" fmla="*/ 331561 h 531024"/>
                  <a:gd name="connsiteX1" fmla="*/ 141470 w 1195231"/>
                  <a:gd name="connsiteY1" fmla="*/ 20435 h 531024"/>
                  <a:gd name="connsiteX2" fmla="*/ 539911 w 1195231"/>
                  <a:gd name="connsiteY2" fmla="*/ 42001 h 531024"/>
                  <a:gd name="connsiteX3" fmla="*/ 1035211 w 1195231"/>
                  <a:gd name="connsiteY3" fmla="*/ 141061 h 531024"/>
                  <a:gd name="connsiteX4" fmla="*/ 1195231 w 1195231"/>
                  <a:gd name="connsiteY4" fmla="*/ 362041 h 531024"/>
                  <a:gd name="connsiteX5" fmla="*/ 966631 w 1195231"/>
                  <a:gd name="connsiteY5" fmla="*/ 529681 h 531024"/>
                  <a:gd name="connsiteX6" fmla="*/ 21751 w 1195231"/>
                  <a:gd name="connsiteY6" fmla="*/ 331561 h 531024"/>
                  <a:gd name="connsiteX0" fmla="*/ 9820 w 1183300"/>
                  <a:gd name="connsiteY0" fmla="*/ 331561 h 531024"/>
                  <a:gd name="connsiteX1" fmla="*/ 129539 w 1183300"/>
                  <a:gd name="connsiteY1" fmla="*/ 20435 h 531024"/>
                  <a:gd name="connsiteX2" fmla="*/ 527980 w 1183300"/>
                  <a:gd name="connsiteY2" fmla="*/ 42001 h 531024"/>
                  <a:gd name="connsiteX3" fmla="*/ 1023280 w 1183300"/>
                  <a:gd name="connsiteY3" fmla="*/ 141061 h 531024"/>
                  <a:gd name="connsiteX4" fmla="*/ 1183300 w 1183300"/>
                  <a:gd name="connsiteY4" fmla="*/ 362041 h 531024"/>
                  <a:gd name="connsiteX5" fmla="*/ 954700 w 1183300"/>
                  <a:gd name="connsiteY5" fmla="*/ 529681 h 531024"/>
                  <a:gd name="connsiteX6" fmla="*/ 9820 w 1183300"/>
                  <a:gd name="connsiteY6" fmla="*/ 331561 h 531024"/>
                  <a:gd name="connsiteX0" fmla="*/ 10133 w 1183613"/>
                  <a:gd name="connsiteY0" fmla="*/ 341318 h 540781"/>
                  <a:gd name="connsiteX1" fmla="*/ 129852 w 1183613"/>
                  <a:gd name="connsiteY1" fmla="*/ 30192 h 540781"/>
                  <a:gd name="connsiteX2" fmla="*/ 550025 w 1183613"/>
                  <a:gd name="connsiteY2" fmla="*/ 25680 h 540781"/>
                  <a:gd name="connsiteX3" fmla="*/ 1023593 w 1183613"/>
                  <a:gd name="connsiteY3" fmla="*/ 150818 h 540781"/>
                  <a:gd name="connsiteX4" fmla="*/ 1183613 w 1183613"/>
                  <a:gd name="connsiteY4" fmla="*/ 371798 h 540781"/>
                  <a:gd name="connsiteX5" fmla="*/ 955013 w 1183613"/>
                  <a:gd name="connsiteY5" fmla="*/ 539438 h 540781"/>
                  <a:gd name="connsiteX6" fmla="*/ 10133 w 1183613"/>
                  <a:gd name="connsiteY6" fmla="*/ 341318 h 540781"/>
                  <a:gd name="connsiteX0" fmla="*/ 10133 w 1078472"/>
                  <a:gd name="connsiteY0" fmla="*/ 341318 h 544551"/>
                  <a:gd name="connsiteX1" fmla="*/ 129852 w 1078472"/>
                  <a:gd name="connsiteY1" fmla="*/ 30192 h 544551"/>
                  <a:gd name="connsiteX2" fmla="*/ 550025 w 1078472"/>
                  <a:gd name="connsiteY2" fmla="*/ 25680 h 544551"/>
                  <a:gd name="connsiteX3" fmla="*/ 1023593 w 1078472"/>
                  <a:gd name="connsiteY3" fmla="*/ 150818 h 544551"/>
                  <a:gd name="connsiteX4" fmla="*/ 955013 w 1078472"/>
                  <a:gd name="connsiteY4" fmla="*/ 539438 h 544551"/>
                  <a:gd name="connsiteX5" fmla="*/ 10133 w 1078472"/>
                  <a:gd name="connsiteY5" fmla="*/ 341318 h 544551"/>
                  <a:gd name="connsiteX0" fmla="*/ 10133 w 1120707"/>
                  <a:gd name="connsiteY0" fmla="*/ 341774 h 544633"/>
                  <a:gd name="connsiteX1" fmla="*/ 129852 w 1120707"/>
                  <a:gd name="connsiteY1" fmla="*/ 30648 h 544633"/>
                  <a:gd name="connsiteX2" fmla="*/ 550025 w 1120707"/>
                  <a:gd name="connsiteY2" fmla="*/ 26136 h 544633"/>
                  <a:gd name="connsiteX3" fmla="*/ 1084443 w 1120707"/>
                  <a:gd name="connsiteY3" fmla="*/ 159967 h 544633"/>
                  <a:gd name="connsiteX4" fmla="*/ 955013 w 1120707"/>
                  <a:gd name="connsiteY4" fmla="*/ 539894 h 544633"/>
                  <a:gd name="connsiteX5" fmla="*/ 10133 w 1120707"/>
                  <a:gd name="connsiteY5" fmla="*/ 341774 h 544633"/>
                  <a:gd name="connsiteX0" fmla="*/ 10329 w 1119937"/>
                  <a:gd name="connsiteY0" fmla="*/ 362868 h 565727"/>
                  <a:gd name="connsiteX1" fmla="*/ 130048 w 1119937"/>
                  <a:gd name="connsiteY1" fmla="*/ 51742 h 565727"/>
                  <a:gd name="connsiteX2" fmla="*/ 563260 w 1119937"/>
                  <a:gd name="connsiteY2" fmla="*/ 12459 h 565727"/>
                  <a:gd name="connsiteX3" fmla="*/ 1084639 w 1119937"/>
                  <a:gd name="connsiteY3" fmla="*/ 181061 h 565727"/>
                  <a:gd name="connsiteX4" fmla="*/ 955209 w 1119937"/>
                  <a:gd name="connsiteY4" fmla="*/ 560988 h 565727"/>
                  <a:gd name="connsiteX5" fmla="*/ 10329 w 1119937"/>
                  <a:gd name="connsiteY5" fmla="*/ 362868 h 565727"/>
                  <a:gd name="connsiteX0" fmla="*/ 10329 w 1155040"/>
                  <a:gd name="connsiteY0" fmla="*/ 358076 h 563924"/>
                  <a:gd name="connsiteX1" fmla="*/ 130048 w 1155040"/>
                  <a:gd name="connsiteY1" fmla="*/ 46950 h 563924"/>
                  <a:gd name="connsiteX2" fmla="*/ 563260 w 1155040"/>
                  <a:gd name="connsiteY2" fmla="*/ 7667 h 563924"/>
                  <a:gd name="connsiteX3" fmla="*/ 1128103 w 1155040"/>
                  <a:gd name="connsiteY3" fmla="*/ 111073 h 563924"/>
                  <a:gd name="connsiteX4" fmla="*/ 955209 w 1155040"/>
                  <a:gd name="connsiteY4" fmla="*/ 556196 h 563924"/>
                  <a:gd name="connsiteX5" fmla="*/ 10329 w 1155040"/>
                  <a:gd name="connsiteY5" fmla="*/ 358076 h 563924"/>
                  <a:gd name="connsiteX0" fmla="*/ 10329 w 1155040"/>
                  <a:gd name="connsiteY0" fmla="*/ 349411 h 555259"/>
                  <a:gd name="connsiteX1" fmla="*/ 130048 w 1155040"/>
                  <a:gd name="connsiteY1" fmla="*/ 38285 h 555259"/>
                  <a:gd name="connsiteX2" fmla="*/ 563260 w 1155040"/>
                  <a:gd name="connsiteY2" fmla="*/ 12041 h 555259"/>
                  <a:gd name="connsiteX3" fmla="*/ 1128103 w 1155040"/>
                  <a:gd name="connsiteY3" fmla="*/ 102408 h 555259"/>
                  <a:gd name="connsiteX4" fmla="*/ 955209 w 1155040"/>
                  <a:gd name="connsiteY4" fmla="*/ 547531 h 555259"/>
                  <a:gd name="connsiteX5" fmla="*/ 10329 w 1155040"/>
                  <a:gd name="connsiteY5" fmla="*/ 349411 h 555259"/>
                  <a:gd name="connsiteX0" fmla="*/ 44461 w 1189172"/>
                  <a:gd name="connsiteY0" fmla="*/ 343521 h 548413"/>
                  <a:gd name="connsiteX1" fmla="*/ 198951 w 1189172"/>
                  <a:gd name="connsiteY1" fmla="*/ 45434 h 548413"/>
                  <a:gd name="connsiteX2" fmla="*/ 597392 w 1189172"/>
                  <a:gd name="connsiteY2" fmla="*/ 6151 h 548413"/>
                  <a:gd name="connsiteX3" fmla="*/ 1162235 w 1189172"/>
                  <a:gd name="connsiteY3" fmla="*/ 96518 h 548413"/>
                  <a:gd name="connsiteX4" fmla="*/ 989341 w 1189172"/>
                  <a:gd name="connsiteY4" fmla="*/ 541641 h 548413"/>
                  <a:gd name="connsiteX5" fmla="*/ 44461 w 1189172"/>
                  <a:gd name="connsiteY5" fmla="*/ 343521 h 548413"/>
                  <a:gd name="connsiteX0" fmla="*/ 45135 w 1187654"/>
                  <a:gd name="connsiteY0" fmla="*/ 337465 h 542357"/>
                  <a:gd name="connsiteX1" fmla="*/ 199625 w 1187654"/>
                  <a:gd name="connsiteY1" fmla="*/ 39378 h 542357"/>
                  <a:gd name="connsiteX2" fmla="*/ 628491 w 1187654"/>
                  <a:gd name="connsiteY2" fmla="*/ 8788 h 542357"/>
                  <a:gd name="connsiteX3" fmla="*/ 1162909 w 1187654"/>
                  <a:gd name="connsiteY3" fmla="*/ 90462 h 542357"/>
                  <a:gd name="connsiteX4" fmla="*/ 990015 w 1187654"/>
                  <a:gd name="connsiteY4" fmla="*/ 535585 h 542357"/>
                  <a:gd name="connsiteX5" fmla="*/ 45135 w 1187654"/>
                  <a:gd name="connsiteY5" fmla="*/ 337465 h 542357"/>
                  <a:gd name="connsiteX0" fmla="*/ 45135 w 1202593"/>
                  <a:gd name="connsiteY0" fmla="*/ 338981 h 542929"/>
                  <a:gd name="connsiteX1" fmla="*/ 199625 w 1202593"/>
                  <a:gd name="connsiteY1" fmla="*/ 40894 h 542929"/>
                  <a:gd name="connsiteX2" fmla="*/ 628491 w 1202593"/>
                  <a:gd name="connsiteY2" fmla="*/ 10304 h 542929"/>
                  <a:gd name="connsiteX3" fmla="*/ 1180295 w 1202593"/>
                  <a:gd name="connsiteY3" fmla="*/ 113710 h 542929"/>
                  <a:gd name="connsiteX4" fmla="*/ 990015 w 1202593"/>
                  <a:gd name="connsiteY4" fmla="*/ 537101 h 542929"/>
                  <a:gd name="connsiteX5" fmla="*/ 45135 w 1202593"/>
                  <a:gd name="connsiteY5" fmla="*/ 338981 h 542929"/>
                  <a:gd name="connsiteX0" fmla="*/ 45135 w 1202593"/>
                  <a:gd name="connsiteY0" fmla="*/ 355589 h 559537"/>
                  <a:gd name="connsiteX1" fmla="*/ 199625 w 1202593"/>
                  <a:gd name="connsiteY1" fmla="*/ 57502 h 559537"/>
                  <a:gd name="connsiteX2" fmla="*/ 628491 w 1202593"/>
                  <a:gd name="connsiteY2" fmla="*/ 5180 h 559537"/>
                  <a:gd name="connsiteX3" fmla="*/ 1180295 w 1202593"/>
                  <a:gd name="connsiteY3" fmla="*/ 130318 h 559537"/>
                  <a:gd name="connsiteX4" fmla="*/ 990015 w 1202593"/>
                  <a:gd name="connsiteY4" fmla="*/ 553709 h 559537"/>
                  <a:gd name="connsiteX5" fmla="*/ 45135 w 1202593"/>
                  <a:gd name="connsiteY5" fmla="*/ 355589 h 559537"/>
                  <a:gd name="connsiteX0" fmla="*/ 45741 w 1205206"/>
                  <a:gd name="connsiteY0" fmla="*/ 355589 h 606307"/>
                  <a:gd name="connsiteX1" fmla="*/ 200231 w 1205206"/>
                  <a:gd name="connsiteY1" fmla="*/ 57502 h 606307"/>
                  <a:gd name="connsiteX2" fmla="*/ 629097 w 1205206"/>
                  <a:gd name="connsiteY2" fmla="*/ 5180 h 606307"/>
                  <a:gd name="connsiteX3" fmla="*/ 1180901 w 1205206"/>
                  <a:gd name="connsiteY3" fmla="*/ 130318 h 606307"/>
                  <a:gd name="connsiteX4" fmla="*/ 999314 w 1205206"/>
                  <a:gd name="connsiteY4" fmla="*/ 601520 h 606307"/>
                  <a:gd name="connsiteX5" fmla="*/ 45741 w 1205206"/>
                  <a:gd name="connsiteY5" fmla="*/ 355589 h 606307"/>
                  <a:gd name="connsiteX0" fmla="*/ 45741 w 1200191"/>
                  <a:gd name="connsiteY0" fmla="*/ 355589 h 603119"/>
                  <a:gd name="connsiteX1" fmla="*/ 200231 w 1200191"/>
                  <a:gd name="connsiteY1" fmla="*/ 57502 h 603119"/>
                  <a:gd name="connsiteX2" fmla="*/ 629097 w 1200191"/>
                  <a:gd name="connsiteY2" fmla="*/ 5180 h 603119"/>
                  <a:gd name="connsiteX3" fmla="*/ 1180901 w 1200191"/>
                  <a:gd name="connsiteY3" fmla="*/ 130318 h 603119"/>
                  <a:gd name="connsiteX4" fmla="*/ 999314 w 1200191"/>
                  <a:gd name="connsiteY4" fmla="*/ 601520 h 603119"/>
                  <a:gd name="connsiteX5" fmla="*/ 45741 w 1200191"/>
                  <a:gd name="connsiteY5" fmla="*/ 355589 h 603119"/>
                  <a:gd name="connsiteX0" fmla="*/ 51300 w 1170669"/>
                  <a:gd name="connsiteY0" fmla="*/ 369159 h 607476"/>
                  <a:gd name="connsiteX1" fmla="*/ 166652 w 1170669"/>
                  <a:gd name="connsiteY1" fmla="*/ 57860 h 607476"/>
                  <a:gd name="connsiteX2" fmla="*/ 595518 w 1170669"/>
                  <a:gd name="connsiteY2" fmla="*/ 5538 h 607476"/>
                  <a:gd name="connsiteX3" fmla="*/ 1147322 w 1170669"/>
                  <a:gd name="connsiteY3" fmla="*/ 130676 h 607476"/>
                  <a:gd name="connsiteX4" fmla="*/ 965735 w 1170669"/>
                  <a:gd name="connsiteY4" fmla="*/ 601878 h 607476"/>
                  <a:gd name="connsiteX5" fmla="*/ 51300 w 1170669"/>
                  <a:gd name="connsiteY5" fmla="*/ 369159 h 607476"/>
                  <a:gd name="connsiteX0" fmla="*/ 52456 w 1171825"/>
                  <a:gd name="connsiteY0" fmla="*/ 410597 h 649232"/>
                  <a:gd name="connsiteX1" fmla="*/ 163379 w 1171825"/>
                  <a:gd name="connsiteY1" fmla="*/ 27175 h 649232"/>
                  <a:gd name="connsiteX2" fmla="*/ 596674 w 1171825"/>
                  <a:gd name="connsiteY2" fmla="*/ 46976 h 649232"/>
                  <a:gd name="connsiteX3" fmla="*/ 1148478 w 1171825"/>
                  <a:gd name="connsiteY3" fmla="*/ 172114 h 649232"/>
                  <a:gd name="connsiteX4" fmla="*/ 966891 w 1171825"/>
                  <a:gd name="connsiteY4" fmla="*/ 643316 h 649232"/>
                  <a:gd name="connsiteX5" fmla="*/ 52456 w 1171825"/>
                  <a:gd name="connsiteY5" fmla="*/ 410597 h 649232"/>
                  <a:gd name="connsiteX0" fmla="*/ 53101 w 1170882"/>
                  <a:gd name="connsiteY0" fmla="*/ 420508 h 659143"/>
                  <a:gd name="connsiteX1" fmla="*/ 164024 w 1170882"/>
                  <a:gd name="connsiteY1" fmla="*/ 37086 h 659143"/>
                  <a:gd name="connsiteX2" fmla="*/ 619884 w 1170882"/>
                  <a:gd name="connsiteY2" fmla="*/ 31370 h 659143"/>
                  <a:gd name="connsiteX3" fmla="*/ 1149123 w 1170882"/>
                  <a:gd name="connsiteY3" fmla="*/ 182025 h 659143"/>
                  <a:gd name="connsiteX4" fmla="*/ 967536 w 1170882"/>
                  <a:gd name="connsiteY4" fmla="*/ 653227 h 659143"/>
                  <a:gd name="connsiteX5" fmla="*/ 53101 w 1170882"/>
                  <a:gd name="connsiteY5" fmla="*/ 420508 h 659143"/>
                  <a:gd name="connsiteX0" fmla="*/ 52833 w 1171272"/>
                  <a:gd name="connsiteY0" fmla="*/ 427340 h 665975"/>
                  <a:gd name="connsiteX1" fmla="*/ 163756 w 1171272"/>
                  <a:gd name="connsiteY1" fmla="*/ 43918 h 665975"/>
                  <a:gd name="connsiteX2" fmla="*/ 610262 w 1171272"/>
                  <a:gd name="connsiteY2" fmla="*/ 24581 h 665975"/>
                  <a:gd name="connsiteX3" fmla="*/ 1148855 w 1171272"/>
                  <a:gd name="connsiteY3" fmla="*/ 188857 h 665975"/>
                  <a:gd name="connsiteX4" fmla="*/ 967268 w 1171272"/>
                  <a:gd name="connsiteY4" fmla="*/ 660059 h 665975"/>
                  <a:gd name="connsiteX5" fmla="*/ 52833 w 1171272"/>
                  <a:gd name="connsiteY5" fmla="*/ 427340 h 665975"/>
                  <a:gd name="connsiteX0" fmla="*/ 50653 w 1183116"/>
                  <a:gd name="connsiteY0" fmla="*/ 521886 h 681716"/>
                  <a:gd name="connsiteX1" fmla="*/ 175275 w 1183116"/>
                  <a:gd name="connsiteY1" fmla="*/ 49754 h 681716"/>
                  <a:gd name="connsiteX2" fmla="*/ 621781 w 1183116"/>
                  <a:gd name="connsiteY2" fmla="*/ 30417 h 681716"/>
                  <a:gd name="connsiteX3" fmla="*/ 1160374 w 1183116"/>
                  <a:gd name="connsiteY3" fmla="*/ 194693 h 681716"/>
                  <a:gd name="connsiteX4" fmla="*/ 978787 w 1183116"/>
                  <a:gd name="connsiteY4" fmla="*/ 665895 h 681716"/>
                  <a:gd name="connsiteX5" fmla="*/ 50653 w 1183116"/>
                  <a:gd name="connsiteY5" fmla="*/ 521886 h 681716"/>
                  <a:gd name="connsiteX0" fmla="*/ 52136 w 1180770"/>
                  <a:gd name="connsiteY0" fmla="*/ 528344 h 688174"/>
                  <a:gd name="connsiteX1" fmla="*/ 176758 w 1180770"/>
                  <a:gd name="connsiteY1" fmla="*/ 56212 h 688174"/>
                  <a:gd name="connsiteX2" fmla="*/ 677725 w 1180770"/>
                  <a:gd name="connsiteY2" fmla="*/ 24857 h 688174"/>
                  <a:gd name="connsiteX3" fmla="*/ 1161857 w 1180770"/>
                  <a:gd name="connsiteY3" fmla="*/ 201151 h 688174"/>
                  <a:gd name="connsiteX4" fmla="*/ 980270 w 1180770"/>
                  <a:gd name="connsiteY4" fmla="*/ 672353 h 688174"/>
                  <a:gd name="connsiteX5" fmla="*/ 52136 w 1180770"/>
                  <a:gd name="connsiteY5" fmla="*/ 528344 h 6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0770" h="688174">
                    <a:moveTo>
                      <a:pt x="52136" y="528344"/>
                    </a:moveTo>
                    <a:cubicBezTo>
                      <a:pt x="-81783" y="425654"/>
                      <a:pt x="72493" y="140127"/>
                      <a:pt x="176758" y="56212"/>
                    </a:cubicBezTo>
                    <a:cubicBezTo>
                      <a:pt x="281023" y="-27703"/>
                      <a:pt x="513542" y="700"/>
                      <a:pt x="677725" y="24857"/>
                    </a:cubicBezTo>
                    <a:cubicBezTo>
                      <a:pt x="841908" y="49014"/>
                      <a:pt x="1111433" y="93235"/>
                      <a:pt x="1161857" y="201151"/>
                    </a:cubicBezTo>
                    <a:cubicBezTo>
                      <a:pt x="1212281" y="309067"/>
                      <a:pt x="1165223" y="617821"/>
                      <a:pt x="980270" y="672353"/>
                    </a:cubicBezTo>
                    <a:cubicBezTo>
                      <a:pt x="795317" y="726885"/>
                      <a:pt x="186055" y="631034"/>
                      <a:pt x="52136" y="528344"/>
                    </a:cubicBezTo>
                    <a:close/>
                  </a:path>
                </a:pathLst>
              </a:custGeom>
              <a:blipFill>
                <a:blip r:embed="rId2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6"/>
              <p:cNvSpPr txBox="1"/>
              <p:nvPr/>
            </p:nvSpPr>
            <p:spPr>
              <a:xfrm>
                <a:off x="852607" y="1414358"/>
                <a:ext cx="3065363" cy="19927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 smtClean="0">
                    <a:ln w="38100">
                      <a:noFill/>
                    </a:ln>
                    <a:solidFill>
                      <a:srgbClr val="FFFFFF"/>
                    </a:solidFill>
                    <a:latin typeface="黑体" pitchFamily="49" charset="-122"/>
                    <a:ea typeface="黑体" pitchFamily="49" charset="-122"/>
                  </a:rPr>
                  <a:t>改变二</a:t>
                </a:r>
              </a:p>
            </p:txBody>
          </p:sp>
        </p:grp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330" y="2840300"/>
            <a:ext cx="4745810" cy="282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任意多边形 36"/>
          <p:cNvSpPr>
            <a:spLocks noChangeAspect="1"/>
          </p:cNvSpPr>
          <p:nvPr/>
        </p:nvSpPr>
        <p:spPr>
          <a:xfrm rot="5070036">
            <a:off x="8361734" y="7543"/>
            <a:ext cx="2624899" cy="3916432"/>
          </a:xfrm>
          <a:custGeom>
            <a:avLst/>
            <a:gdLst>
              <a:gd name="connsiteX0" fmla="*/ 0 w 1173480"/>
              <a:gd name="connsiteY0" fmla="*/ 289560 h 487680"/>
              <a:gd name="connsiteX1" fmla="*/ 106680 w 1173480"/>
              <a:gd name="connsiteY1" fmla="*/ 91440 h 487680"/>
              <a:gd name="connsiteX2" fmla="*/ 518160 w 1173480"/>
              <a:gd name="connsiteY2" fmla="*/ 0 h 487680"/>
              <a:gd name="connsiteX3" fmla="*/ 1013460 w 1173480"/>
              <a:gd name="connsiteY3" fmla="*/ 99060 h 487680"/>
              <a:gd name="connsiteX4" fmla="*/ 1173480 w 1173480"/>
              <a:gd name="connsiteY4" fmla="*/ 320040 h 487680"/>
              <a:gd name="connsiteX5" fmla="*/ 944880 w 1173480"/>
              <a:gd name="connsiteY5" fmla="*/ 487680 h 487680"/>
              <a:gd name="connsiteX6" fmla="*/ 259080 w 1173480"/>
              <a:gd name="connsiteY6" fmla="*/ 441960 h 487680"/>
              <a:gd name="connsiteX7" fmla="*/ 0 w 1173480"/>
              <a:gd name="connsiteY7" fmla="*/ 289560 h 487680"/>
              <a:gd name="connsiteX0" fmla="*/ 0 w 1173480"/>
              <a:gd name="connsiteY0" fmla="*/ 289586 h 487706"/>
              <a:gd name="connsiteX1" fmla="*/ 106680 w 1173480"/>
              <a:gd name="connsiteY1" fmla="*/ 91466 h 487706"/>
              <a:gd name="connsiteX2" fmla="*/ 518160 w 1173480"/>
              <a:gd name="connsiteY2" fmla="*/ 26 h 487706"/>
              <a:gd name="connsiteX3" fmla="*/ 1013460 w 1173480"/>
              <a:gd name="connsiteY3" fmla="*/ 99086 h 487706"/>
              <a:gd name="connsiteX4" fmla="*/ 1173480 w 1173480"/>
              <a:gd name="connsiteY4" fmla="*/ 320066 h 487706"/>
              <a:gd name="connsiteX5" fmla="*/ 944880 w 1173480"/>
              <a:gd name="connsiteY5" fmla="*/ 487706 h 487706"/>
              <a:gd name="connsiteX6" fmla="*/ 259080 w 1173480"/>
              <a:gd name="connsiteY6" fmla="*/ 441986 h 487706"/>
              <a:gd name="connsiteX7" fmla="*/ 0 w 1173480"/>
              <a:gd name="connsiteY7" fmla="*/ 289586 h 487706"/>
              <a:gd name="connsiteX0" fmla="*/ 0 w 1173480"/>
              <a:gd name="connsiteY0" fmla="*/ 289586 h 487706"/>
              <a:gd name="connsiteX1" fmla="*/ 106680 w 1173480"/>
              <a:gd name="connsiteY1" fmla="*/ 91466 h 487706"/>
              <a:gd name="connsiteX2" fmla="*/ 518160 w 1173480"/>
              <a:gd name="connsiteY2" fmla="*/ 26 h 487706"/>
              <a:gd name="connsiteX3" fmla="*/ 1013460 w 1173480"/>
              <a:gd name="connsiteY3" fmla="*/ 99086 h 487706"/>
              <a:gd name="connsiteX4" fmla="*/ 1173480 w 1173480"/>
              <a:gd name="connsiteY4" fmla="*/ 320066 h 487706"/>
              <a:gd name="connsiteX5" fmla="*/ 944880 w 1173480"/>
              <a:gd name="connsiteY5" fmla="*/ 487706 h 487706"/>
              <a:gd name="connsiteX6" fmla="*/ 259080 w 1173480"/>
              <a:gd name="connsiteY6" fmla="*/ 441986 h 487706"/>
              <a:gd name="connsiteX7" fmla="*/ 0 w 1173480"/>
              <a:gd name="connsiteY7" fmla="*/ 289586 h 487706"/>
              <a:gd name="connsiteX0" fmla="*/ 0 w 1185699"/>
              <a:gd name="connsiteY0" fmla="*/ 289586 h 487706"/>
              <a:gd name="connsiteX1" fmla="*/ 106680 w 1185699"/>
              <a:gd name="connsiteY1" fmla="*/ 91466 h 487706"/>
              <a:gd name="connsiteX2" fmla="*/ 518160 w 1185699"/>
              <a:gd name="connsiteY2" fmla="*/ 26 h 487706"/>
              <a:gd name="connsiteX3" fmla="*/ 1013460 w 1185699"/>
              <a:gd name="connsiteY3" fmla="*/ 99086 h 487706"/>
              <a:gd name="connsiteX4" fmla="*/ 1173480 w 1185699"/>
              <a:gd name="connsiteY4" fmla="*/ 320066 h 487706"/>
              <a:gd name="connsiteX5" fmla="*/ 944880 w 1185699"/>
              <a:gd name="connsiteY5" fmla="*/ 487706 h 487706"/>
              <a:gd name="connsiteX6" fmla="*/ 259080 w 1185699"/>
              <a:gd name="connsiteY6" fmla="*/ 441986 h 487706"/>
              <a:gd name="connsiteX7" fmla="*/ 0 w 1185699"/>
              <a:gd name="connsiteY7" fmla="*/ 289586 h 487706"/>
              <a:gd name="connsiteX0" fmla="*/ 0 w 1173480"/>
              <a:gd name="connsiteY0" fmla="*/ 289586 h 489049"/>
              <a:gd name="connsiteX1" fmla="*/ 106680 w 1173480"/>
              <a:gd name="connsiteY1" fmla="*/ 91466 h 489049"/>
              <a:gd name="connsiteX2" fmla="*/ 518160 w 1173480"/>
              <a:gd name="connsiteY2" fmla="*/ 26 h 489049"/>
              <a:gd name="connsiteX3" fmla="*/ 1013460 w 1173480"/>
              <a:gd name="connsiteY3" fmla="*/ 99086 h 489049"/>
              <a:gd name="connsiteX4" fmla="*/ 1173480 w 1173480"/>
              <a:gd name="connsiteY4" fmla="*/ 320066 h 489049"/>
              <a:gd name="connsiteX5" fmla="*/ 944880 w 1173480"/>
              <a:gd name="connsiteY5" fmla="*/ 487706 h 489049"/>
              <a:gd name="connsiteX6" fmla="*/ 259080 w 1173480"/>
              <a:gd name="connsiteY6" fmla="*/ 441986 h 489049"/>
              <a:gd name="connsiteX7" fmla="*/ 0 w 1173480"/>
              <a:gd name="connsiteY7" fmla="*/ 289586 h 489049"/>
              <a:gd name="connsiteX0" fmla="*/ 0 w 1173480"/>
              <a:gd name="connsiteY0" fmla="*/ 289586 h 489049"/>
              <a:gd name="connsiteX1" fmla="*/ 106680 w 1173480"/>
              <a:gd name="connsiteY1" fmla="*/ 91466 h 489049"/>
              <a:gd name="connsiteX2" fmla="*/ 518160 w 1173480"/>
              <a:gd name="connsiteY2" fmla="*/ 26 h 489049"/>
              <a:gd name="connsiteX3" fmla="*/ 1013460 w 1173480"/>
              <a:gd name="connsiteY3" fmla="*/ 99086 h 489049"/>
              <a:gd name="connsiteX4" fmla="*/ 1173480 w 1173480"/>
              <a:gd name="connsiteY4" fmla="*/ 320066 h 489049"/>
              <a:gd name="connsiteX5" fmla="*/ 944880 w 1173480"/>
              <a:gd name="connsiteY5" fmla="*/ 487706 h 489049"/>
              <a:gd name="connsiteX6" fmla="*/ 259080 w 1173480"/>
              <a:gd name="connsiteY6" fmla="*/ 441986 h 489049"/>
              <a:gd name="connsiteX7" fmla="*/ 0 w 1173480"/>
              <a:gd name="connsiteY7" fmla="*/ 289586 h 489049"/>
              <a:gd name="connsiteX0" fmla="*/ 6987 w 1180467"/>
              <a:gd name="connsiteY0" fmla="*/ 289586 h 489049"/>
              <a:gd name="connsiteX1" fmla="*/ 113667 w 1180467"/>
              <a:gd name="connsiteY1" fmla="*/ 91466 h 489049"/>
              <a:gd name="connsiteX2" fmla="*/ 525147 w 1180467"/>
              <a:gd name="connsiteY2" fmla="*/ 26 h 489049"/>
              <a:gd name="connsiteX3" fmla="*/ 1020447 w 1180467"/>
              <a:gd name="connsiteY3" fmla="*/ 99086 h 489049"/>
              <a:gd name="connsiteX4" fmla="*/ 1180467 w 1180467"/>
              <a:gd name="connsiteY4" fmla="*/ 320066 h 489049"/>
              <a:gd name="connsiteX5" fmla="*/ 951867 w 1180467"/>
              <a:gd name="connsiteY5" fmla="*/ 487706 h 489049"/>
              <a:gd name="connsiteX6" fmla="*/ 266067 w 1180467"/>
              <a:gd name="connsiteY6" fmla="*/ 441986 h 489049"/>
              <a:gd name="connsiteX7" fmla="*/ 6987 w 1180467"/>
              <a:gd name="connsiteY7" fmla="*/ 289586 h 489049"/>
              <a:gd name="connsiteX0" fmla="*/ 6987 w 1180467"/>
              <a:gd name="connsiteY0" fmla="*/ 289586 h 489049"/>
              <a:gd name="connsiteX1" fmla="*/ 113667 w 1180467"/>
              <a:gd name="connsiteY1" fmla="*/ 91466 h 489049"/>
              <a:gd name="connsiteX2" fmla="*/ 525147 w 1180467"/>
              <a:gd name="connsiteY2" fmla="*/ 26 h 489049"/>
              <a:gd name="connsiteX3" fmla="*/ 1020447 w 1180467"/>
              <a:gd name="connsiteY3" fmla="*/ 99086 h 489049"/>
              <a:gd name="connsiteX4" fmla="*/ 1180467 w 1180467"/>
              <a:gd name="connsiteY4" fmla="*/ 320066 h 489049"/>
              <a:gd name="connsiteX5" fmla="*/ 951867 w 1180467"/>
              <a:gd name="connsiteY5" fmla="*/ 487706 h 489049"/>
              <a:gd name="connsiteX6" fmla="*/ 266067 w 1180467"/>
              <a:gd name="connsiteY6" fmla="*/ 441986 h 489049"/>
              <a:gd name="connsiteX7" fmla="*/ 6987 w 1180467"/>
              <a:gd name="connsiteY7" fmla="*/ 289586 h 489049"/>
              <a:gd name="connsiteX0" fmla="*/ 5236 w 1178716"/>
              <a:gd name="connsiteY0" fmla="*/ 331561 h 531024"/>
              <a:gd name="connsiteX1" fmla="*/ 124955 w 1178716"/>
              <a:gd name="connsiteY1" fmla="*/ 20435 h 531024"/>
              <a:gd name="connsiteX2" fmla="*/ 523396 w 1178716"/>
              <a:gd name="connsiteY2" fmla="*/ 42001 h 531024"/>
              <a:gd name="connsiteX3" fmla="*/ 1018696 w 1178716"/>
              <a:gd name="connsiteY3" fmla="*/ 141061 h 531024"/>
              <a:gd name="connsiteX4" fmla="*/ 1178716 w 1178716"/>
              <a:gd name="connsiteY4" fmla="*/ 362041 h 531024"/>
              <a:gd name="connsiteX5" fmla="*/ 950116 w 1178716"/>
              <a:gd name="connsiteY5" fmla="*/ 529681 h 531024"/>
              <a:gd name="connsiteX6" fmla="*/ 264316 w 1178716"/>
              <a:gd name="connsiteY6" fmla="*/ 483961 h 531024"/>
              <a:gd name="connsiteX7" fmla="*/ 5236 w 1178716"/>
              <a:gd name="connsiteY7" fmla="*/ 331561 h 531024"/>
              <a:gd name="connsiteX0" fmla="*/ 5236 w 1178716"/>
              <a:gd name="connsiteY0" fmla="*/ 331561 h 531024"/>
              <a:gd name="connsiteX1" fmla="*/ 124955 w 1178716"/>
              <a:gd name="connsiteY1" fmla="*/ 20435 h 531024"/>
              <a:gd name="connsiteX2" fmla="*/ 523396 w 1178716"/>
              <a:gd name="connsiteY2" fmla="*/ 42001 h 531024"/>
              <a:gd name="connsiteX3" fmla="*/ 1018696 w 1178716"/>
              <a:gd name="connsiteY3" fmla="*/ 141061 h 531024"/>
              <a:gd name="connsiteX4" fmla="*/ 1178716 w 1178716"/>
              <a:gd name="connsiteY4" fmla="*/ 362041 h 531024"/>
              <a:gd name="connsiteX5" fmla="*/ 950116 w 1178716"/>
              <a:gd name="connsiteY5" fmla="*/ 529681 h 531024"/>
              <a:gd name="connsiteX6" fmla="*/ 5236 w 1178716"/>
              <a:gd name="connsiteY6" fmla="*/ 331561 h 531024"/>
              <a:gd name="connsiteX0" fmla="*/ 5236 w 1178716"/>
              <a:gd name="connsiteY0" fmla="*/ 331561 h 531024"/>
              <a:gd name="connsiteX1" fmla="*/ 124955 w 1178716"/>
              <a:gd name="connsiteY1" fmla="*/ 20435 h 531024"/>
              <a:gd name="connsiteX2" fmla="*/ 523396 w 1178716"/>
              <a:gd name="connsiteY2" fmla="*/ 42001 h 531024"/>
              <a:gd name="connsiteX3" fmla="*/ 1018696 w 1178716"/>
              <a:gd name="connsiteY3" fmla="*/ 141061 h 531024"/>
              <a:gd name="connsiteX4" fmla="*/ 1178716 w 1178716"/>
              <a:gd name="connsiteY4" fmla="*/ 362041 h 531024"/>
              <a:gd name="connsiteX5" fmla="*/ 950116 w 1178716"/>
              <a:gd name="connsiteY5" fmla="*/ 529681 h 531024"/>
              <a:gd name="connsiteX6" fmla="*/ 5236 w 1178716"/>
              <a:gd name="connsiteY6" fmla="*/ 331561 h 531024"/>
              <a:gd name="connsiteX0" fmla="*/ 21751 w 1195231"/>
              <a:gd name="connsiteY0" fmla="*/ 331561 h 531024"/>
              <a:gd name="connsiteX1" fmla="*/ 141470 w 1195231"/>
              <a:gd name="connsiteY1" fmla="*/ 20435 h 531024"/>
              <a:gd name="connsiteX2" fmla="*/ 539911 w 1195231"/>
              <a:gd name="connsiteY2" fmla="*/ 42001 h 531024"/>
              <a:gd name="connsiteX3" fmla="*/ 1035211 w 1195231"/>
              <a:gd name="connsiteY3" fmla="*/ 141061 h 531024"/>
              <a:gd name="connsiteX4" fmla="*/ 1195231 w 1195231"/>
              <a:gd name="connsiteY4" fmla="*/ 362041 h 531024"/>
              <a:gd name="connsiteX5" fmla="*/ 966631 w 1195231"/>
              <a:gd name="connsiteY5" fmla="*/ 529681 h 531024"/>
              <a:gd name="connsiteX6" fmla="*/ 21751 w 1195231"/>
              <a:gd name="connsiteY6" fmla="*/ 331561 h 531024"/>
              <a:gd name="connsiteX0" fmla="*/ 9820 w 1183300"/>
              <a:gd name="connsiteY0" fmla="*/ 331561 h 531024"/>
              <a:gd name="connsiteX1" fmla="*/ 129539 w 1183300"/>
              <a:gd name="connsiteY1" fmla="*/ 20435 h 531024"/>
              <a:gd name="connsiteX2" fmla="*/ 527980 w 1183300"/>
              <a:gd name="connsiteY2" fmla="*/ 42001 h 531024"/>
              <a:gd name="connsiteX3" fmla="*/ 1023280 w 1183300"/>
              <a:gd name="connsiteY3" fmla="*/ 141061 h 531024"/>
              <a:gd name="connsiteX4" fmla="*/ 1183300 w 1183300"/>
              <a:gd name="connsiteY4" fmla="*/ 362041 h 531024"/>
              <a:gd name="connsiteX5" fmla="*/ 954700 w 1183300"/>
              <a:gd name="connsiteY5" fmla="*/ 529681 h 531024"/>
              <a:gd name="connsiteX6" fmla="*/ 9820 w 1183300"/>
              <a:gd name="connsiteY6" fmla="*/ 331561 h 531024"/>
              <a:gd name="connsiteX0" fmla="*/ 10133 w 1183613"/>
              <a:gd name="connsiteY0" fmla="*/ 341318 h 540781"/>
              <a:gd name="connsiteX1" fmla="*/ 129852 w 1183613"/>
              <a:gd name="connsiteY1" fmla="*/ 30192 h 540781"/>
              <a:gd name="connsiteX2" fmla="*/ 550025 w 1183613"/>
              <a:gd name="connsiteY2" fmla="*/ 25680 h 540781"/>
              <a:gd name="connsiteX3" fmla="*/ 1023593 w 1183613"/>
              <a:gd name="connsiteY3" fmla="*/ 150818 h 540781"/>
              <a:gd name="connsiteX4" fmla="*/ 1183613 w 1183613"/>
              <a:gd name="connsiteY4" fmla="*/ 371798 h 540781"/>
              <a:gd name="connsiteX5" fmla="*/ 955013 w 1183613"/>
              <a:gd name="connsiteY5" fmla="*/ 539438 h 540781"/>
              <a:gd name="connsiteX6" fmla="*/ 10133 w 1183613"/>
              <a:gd name="connsiteY6" fmla="*/ 341318 h 540781"/>
              <a:gd name="connsiteX0" fmla="*/ 10133 w 1078472"/>
              <a:gd name="connsiteY0" fmla="*/ 341318 h 544551"/>
              <a:gd name="connsiteX1" fmla="*/ 129852 w 1078472"/>
              <a:gd name="connsiteY1" fmla="*/ 30192 h 544551"/>
              <a:gd name="connsiteX2" fmla="*/ 550025 w 1078472"/>
              <a:gd name="connsiteY2" fmla="*/ 25680 h 544551"/>
              <a:gd name="connsiteX3" fmla="*/ 1023593 w 1078472"/>
              <a:gd name="connsiteY3" fmla="*/ 150818 h 544551"/>
              <a:gd name="connsiteX4" fmla="*/ 955013 w 1078472"/>
              <a:gd name="connsiteY4" fmla="*/ 539438 h 544551"/>
              <a:gd name="connsiteX5" fmla="*/ 10133 w 1078472"/>
              <a:gd name="connsiteY5" fmla="*/ 341318 h 544551"/>
              <a:gd name="connsiteX0" fmla="*/ 10133 w 1120707"/>
              <a:gd name="connsiteY0" fmla="*/ 341774 h 544633"/>
              <a:gd name="connsiteX1" fmla="*/ 129852 w 1120707"/>
              <a:gd name="connsiteY1" fmla="*/ 30648 h 544633"/>
              <a:gd name="connsiteX2" fmla="*/ 550025 w 1120707"/>
              <a:gd name="connsiteY2" fmla="*/ 26136 h 544633"/>
              <a:gd name="connsiteX3" fmla="*/ 1084443 w 1120707"/>
              <a:gd name="connsiteY3" fmla="*/ 159967 h 544633"/>
              <a:gd name="connsiteX4" fmla="*/ 955013 w 1120707"/>
              <a:gd name="connsiteY4" fmla="*/ 539894 h 544633"/>
              <a:gd name="connsiteX5" fmla="*/ 10133 w 1120707"/>
              <a:gd name="connsiteY5" fmla="*/ 341774 h 544633"/>
              <a:gd name="connsiteX0" fmla="*/ 10329 w 1119937"/>
              <a:gd name="connsiteY0" fmla="*/ 362868 h 565727"/>
              <a:gd name="connsiteX1" fmla="*/ 130048 w 1119937"/>
              <a:gd name="connsiteY1" fmla="*/ 51742 h 565727"/>
              <a:gd name="connsiteX2" fmla="*/ 563260 w 1119937"/>
              <a:gd name="connsiteY2" fmla="*/ 12459 h 565727"/>
              <a:gd name="connsiteX3" fmla="*/ 1084639 w 1119937"/>
              <a:gd name="connsiteY3" fmla="*/ 181061 h 565727"/>
              <a:gd name="connsiteX4" fmla="*/ 955209 w 1119937"/>
              <a:gd name="connsiteY4" fmla="*/ 560988 h 565727"/>
              <a:gd name="connsiteX5" fmla="*/ 10329 w 1119937"/>
              <a:gd name="connsiteY5" fmla="*/ 362868 h 565727"/>
              <a:gd name="connsiteX0" fmla="*/ 10329 w 1155040"/>
              <a:gd name="connsiteY0" fmla="*/ 358076 h 563924"/>
              <a:gd name="connsiteX1" fmla="*/ 130048 w 1155040"/>
              <a:gd name="connsiteY1" fmla="*/ 46950 h 563924"/>
              <a:gd name="connsiteX2" fmla="*/ 563260 w 1155040"/>
              <a:gd name="connsiteY2" fmla="*/ 7667 h 563924"/>
              <a:gd name="connsiteX3" fmla="*/ 1128103 w 1155040"/>
              <a:gd name="connsiteY3" fmla="*/ 111073 h 563924"/>
              <a:gd name="connsiteX4" fmla="*/ 955209 w 1155040"/>
              <a:gd name="connsiteY4" fmla="*/ 556196 h 563924"/>
              <a:gd name="connsiteX5" fmla="*/ 10329 w 1155040"/>
              <a:gd name="connsiteY5" fmla="*/ 358076 h 563924"/>
              <a:gd name="connsiteX0" fmla="*/ 10329 w 1155040"/>
              <a:gd name="connsiteY0" fmla="*/ 349411 h 555259"/>
              <a:gd name="connsiteX1" fmla="*/ 130048 w 1155040"/>
              <a:gd name="connsiteY1" fmla="*/ 38285 h 555259"/>
              <a:gd name="connsiteX2" fmla="*/ 563260 w 1155040"/>
              <a:gd name="connsiteY2" fmla="*/ 12041 h 555259"/>
              <a:gd name="connsiteX3" fmla="*/ 1128103 w 1155040"/>
              <a:gd name="connsiteY3" fmla="*/ 102408 h 555259"/>
              <a:gd name="connsiteX4" fmla="*/ 955209 w 1155040"/>
              <a:gd name="connsiteY4" fmla="*/ 547531 h 555259"/>
              <a:gd name="connsiteX5" fmla="*/ 10329 w 1155040"/>
              <a:gd name="connsiteY5" fmla="*/ 349411 h 555259"/>
              <a:gd name="connsiteX0" fmla="*/ 44461 w 1189172"/>
              <a:gd name="connsiteY0" fmla="*/ 343521 h 548413"/>
              <a:gd name="connsiteX1" fmla="*/ 198951 w 1189172"/>
              <a:gd name="connsiteY1" fmla="*/ 45434 h 548413"/>
              <a:gd name="connsiteX2" fmla="*/ 597392 w 1189172"/>
              <a:gd name="connsiteY2" fmla="*/ 6151 h 548413"/>
              <a:gd name="connsiteX3" fmla="*/ 1162235 w 1189172"/>
              <a:gd name="connsiteY3" fmla="*/ 96518 h 548413"/>
              <a:gd name="connsiteX4" fmla="*/ 989341 w 1189172"/>
              <a:gd name="connsiteY4" fmla="*/ 541641 h 548413"/>
              <a:gd name="connsiteX5" fmla="*/ 44461 w 1189172"/>
              <a:gd name="connsiteY5" fmla="*/ 343521 h 548413"/>
              <a:gd name="connsiteX0" fmla="*/ 45135 w 1187654"/>
              <a:gd name="connsiteY0" fmla="*/ 337465 h 542357"/>
              <a:gd name="connsiteX1" fmla="*/ 199625 w 1187654"/>
              <a:gd name="connsiteY1" fmla="*/ 39378 h 542357"/>
              <a:gd name="connsiteX2" fmla="*/ 628491 w 1187654"/>
              <a:gd name="connsiteY2" fmla="*/ 8788 h 542357"/>
              <a:gd name="connsiteX3" fmla="*/ 1162909 w 1187654"/>
              <a:gd name="connsiteY3" fmla="*/ 90462 h 542357"/>
              <a:gd name="connsiteX4" fmla="*/ 990015 w 1187654"/>
              <a:gd name="connsiteY4" fmla="*/ 535585 h 542357"/>
              <a:gd name="connsiteX5" fmla="*/ 45135 w 1187654"/>
              <a:gd name="connsiteY5" fmla="*/ 337465 h 542357"/>
              <a:gd name="connsiteX0" fmla="*/ 45135 w 1202593"/>
              <a:gd name="connsiteY0" fmla="*/ 338981 h 542929"/>
              <a:gd name="connsiteX1" fmla="*/ 199625 w 1202593"/>
              <a:gd name="connsiteY1" fmla="*/ 40894 h 542929"/>
              <a:gd name="connsiteX2" fmla="*/ 628491 w 1202593"/>
              <a:gd name="connsiteY2" fmla="*/ 10304 h 542929"/>
              <a:gd name="connsiteX3" fmla="*/ 1180295 w 1202593"/>
              <a:gd name="connsiteY3" fmla="*/ 113710 h 542929"/>
              <a:gd name="connsiteX4" fmla="*/ 990015 w 1202593"/>
              <a:gd name="connsiteY4" fmla="*/ 537101 h 542929"/>
              <a:gd name="connsiteX5" fmla="*/ 45135 w 1202593"/>
              <a:gd name="connsiteY5" fmla="*/ 338981 h 542929"/>
              <a:gd name="connsiteX0" fmla="*/ 45135 w 1202593"/>
              <a:gd name="connsiteY0" fmla="*/ 355589 h 559537"/>
              <a:gd name="connsiteX1" fmla="*/ 199625 w 1202593"/>
              <a:gd name="connsiteY1" fmla="*/ 57502 h 559537"/>
              <a:gd name="connsiteX2" fmla="*/ 628491 w 1202593"/>
              <a:gd name="connsiteY2" fmla="*/ 5180 h 559537"/>
              <a:gd name="connsiteX3" fmla="*/ 1180295 w 1202593"/>
              <a:gd name="connsiteY3" fmla="*/ 130318 h 559537"/>
              <a:gd name="connsiteX4" fmla="*/ 990015 w 1202593"/>
              <a:gd name="connsiteY4" fmla="*/ 553709 h 559537"/>
              <a:gd name="connsiteX5" fmla="*/ 45135 w 1202593"/>
              <a:gd name="connsiteY5" fmla="*/ 355589 h 559537"/>
              <a:gd name="connsiteX0" fmla="*/ 45741 w 1205206"/>
              <a:gd name="connsiteY0" fmla="*/ 355589 h 606307"/>
              <a:gd name="connsiteX1" fmla="*/ 200231 w 1205206"/>
              <a:gd name="connsiteY1" fmla="*/ 57502 h 606307"/>
              <a:gd name="connsiteX2" fmla="*/ 629097 w 1205206"/>
              <a:gd name="connsiteY2" fmla="*/ 5180 h 606307"/>
              <a:gd name="connsiteX3" fmla="*/ 1180901 w 1205206"/>
              <a:gd name="connsiteY3" fmla="*/ 130318 h 606307"/>
              <a:gd name="connsiteX4" fmla="*/ 999314 w 1205206"/>
              <a:gd name="connsiteY4" fmla="*/ 601520 h 606307"/>
              <a:gd name="connsiteX5" fmla="*/ 45741 w 1205206"/>
              <a:gd name="connsiteY5" fmla="*/ 355589 h 606307"/>
              <a:gd name="connsiteX0" fmla="*/ 45741 w 1200191"/>
              <a:gd name="connsiteY0" fmla="*/ 355589 h 603119"/>
              <a:gd name="connsiteX1" fmla="*/ 200231 w 1200191"/>
              <a:gd name="connsiteY1" fmla="*/ 57502 h 603119"/>
              <a:gd name="connsiteX2" fmla="*/ 629097 w 1200191"/>
              <a:gd name="connsiteY2" fmla="*/ 5180 h 603119"/>
              <a:gd name="connsiteX3" fmla="*/ 1180901 w 1200191"/>
              <a:gd name="connsiteY3" fmla="*/ 130318 h 603119"/>
              <a:gd name="connsiteX4" fmla="*/ 999314 w 1200191"/>
              <a:gd name="connsiteY4" fmla="*/ 601520 h 603119"/>
              <a:gd name="connsiteX5" fmla="*/ 45741 w 1200191"/>
              <a:gd name="connsiteY5" fmla="*/ 355589 h 603119"/>
              <a:gd name="connsiteX0" fmla="*/ 51300 w 1170669"/>
              <a:gd name="connsiteY0" fmla="*/ 369159 h 607476"/>
              <a:gd name="connsiteX1" fmla="*/ 166652 w 1170669"/>
              <a:gd name="connsiteY1" fmla="*/ 57860 h 607476"/>
              <a:gd name="connsiteX2" fmla="*/ 595518 w 1170669"/>
              <a:gd name="connsiteY2" fmla="*/ 5538 h 607476"/>
              <a:gd name="connsiteX3" fmla="*/ 1147322 w 1170669"/>
              <a:gd name="connsiteY3" fmla="*/ 130676 h 607476"/>
              <a:gd name="connsiteX4" fmla="*/ 965735 w 1170669"/>
              <a:gd name="connsiteY4" fmla="*/ 601878 h 607476"/>
              <a:gd name="connsiteX5" fmla="*/ 51300 w 1170669"/>
              <a:gd name="connsiteY5" fmla="*/ 369159 h 607476"/>
              <a:gd name="connsiteX0" fmla="*/ 52456 w 1171825"/>
              <a:gd name="connsiteY0" fmla="*/ 410597 h 649232"/>
              <a:gd name="connsiteX1" fmla="*/ 163379 w 1171825"/>
              <a:gd name="connsiteY1" fmla="*/ 27175 h 649232"/>
              <a:gd name="connsiteX2" fmla="*/ 596674 w 1171825"/>
              <a:gd name="connsiteY2" fmla="*/ 46976 h 649232"/>
              <a:gd name="connsiteX3" fmla="*/ 1148478 w 1171825"/>
              <a:gd name="connsiteY3" fmla="*/ 172114 h 649232"/>
              <a:gd name="connsiteX4" fmla="*/ 966891 w 1171825"/>
              <a:gd name="connsiteY4" fmla="*/ 643316 h 649232"/>
              <a:gd name="connsiteX5" fmla="*/ 52456 w 1171825"/>
              <a:gd name="connsiteY5" fmla="*/ 410597 h 649232"/>
              <a:gd name="connsiteX0" fmla="*/ 53101 w 1170882"/>
              <a:gd name="connsiteY0" fmla="*/ 420508 h 659143"/>
              <a:gd name="connsiteX1" fmla="*/ 164024 w 1170882"/>
              <a:gd name="connsiteY1" fmla="*/ 37086 h 659143"/>
              <a:gd name="connsiteX2" fmla="*/ 619884 w 1170882"/>
              <a:gd name="connsiteY2" fmla="*/ 31370 h 659143"/>
              <a:gd name="connsiteX3" fmla="*/ 1149123 w 1170882"/>
              <a:gd name="connsiteY3" fmla="*/ 182025 h 659143"/>
              <a:gd name="connsiteX4" fmla="*/ 967536 w 1170882"/>
              <a:gd name="connsiteY4" fmla="*/ 653227 h 659143"/>
              <a:gd name="connsiteX5" fmla="*/ 53101 w 1170882"/>
              <a:gd name="connsiteY5" fmla="*/ 420508 h 659143"/>
              <a:gd name="connsiteX0" fmla="*/ 52833 w 1171272"/>
              <a:gd name="connsiteY0" fmla="*/ 427340 h 665975"/>
              <a:gd name="connsiteX1" fmla="*/ 163756 w 1171272"/>
              <a:gd name="connsiteY1" fmla="*/ 43918 h 665975"/>
              <a:gd name="connsiteX2" fmla="*/ 610262 w 1171272"/>
              <a:gd name="connsiteY2" fmla="*/ 24581 h 665975"/>
              <a:gd name="connsiteX3" fmla="*/ 1148855 w 1171272"/>
              <a:gd name="connsiteY3" fmla="*/ 188857 h 665975"/>
              <a:gd name="connsiteX4" fmla="*/ 967268 w 1171272"/>
              <a:gd name="connsiteY4" fmla="*/ 660059 h 665975"/>
              <a:gd name="connsiteX5" fmla="*/ 52833 w 1171272"/>
              <a:gd name="connsiteY5" fmla="*/ 427340 h 665975"/>
              <a:gd name="connsiteX0" fmla="*/ 50653 w 1183116"/>
              <a:gd name="connsiteY0" fmla="*/ 521886 h 681716"/>
              <a:gd name="connsiteX1" fmla="*/ 175275 w 1183116"/>
              <a:gd name="connsiteY1" fmla="*/ 49754 h 681716"/>
              <a:gd name="connsiteX2" fmla="*/ 621781 w 1183116"/>
              <a:gd name="connsiteY2" fmla="*/ 30417 h 681716"/>
              <a:gd name="connsiteX3" fmla="*/ 1160374 w 1183116"/>
              <a:gd name="connsiteY3" fmla="*/ 194693 h 681716"/>
              <a:gd name="connsiteX4" fmla="*/ 978787 w 1183116"/>
              <a:gd name="connsiteY4" fmla="*/ 665895 h 681716"/>
              <a:gd name="connsiteX5" fmla="*/ 50653 w 1183116"/>
              <a:gd name="connsiteY5" fmla="*/ 521886 h 681716"/>
              <a:gd name="connsiteX0" fmla="*/ 52136 w 1180770"/>
              <a:gd name="connsiteY0" fmla="*/ 528344 h 688174"/>
              <a:gd name="connsiteX1" fmla="*/ 176758 w 1180770"/>
              <a:gd name="connsiteY1" fmla="*/ 56212 h 688174"/>
              <a:gd name="connsiteX2" fmla="*/ 677725 w 1180770"/>
              <a:gd name="connsiteY2" fmla="*/ 24857 h 688174"/>
              <a:gd name="connsiteX3" fmla="*/ 1161857 w 1180770"/>
              <a:gd name="connsiteY3" fmla="*/ 201151 h 688174"/>
              <a:gd name="connsiteX4" fmla="*/ 980270 w 1180770"/>
              <a:gd name="connsiteY4" fmla="*/ 672353 h 688174"/>
              <a:gd name="connsiteX5" fmla="*/ 52136 w 1180770"/>
              <a:gd name="connsiteY5" fmla="*/ 528344 h 688174"/>
              <a:gd name="connsiteX0" fmla="*/ 53682 w 1172739"/>
              <a:gd name="connsiteY0" fmla="*/ 565665 h 697498"/>
              <a:gd name="connsiteX1" fmla="*/ 168939 w 1172739"/>
              <a:gd name="connsiteY1" fmla="*/ 58406 h 697498"/>
              <a:gd name="connsiteX2" fmla="*/ 669906 w 1172739"/>
              <a:gd name="connsiteY2" fmla="*/ 27051 h 697498"/>
              <a:gd name="connsiteX3" fmla="*/ 1154038 w 1172739"/>
              <a:gd name="connsiteY3" fmla="*/ 203345 h 697498"/>
              <a:gd name="connsiteX4" fmla="*/ 972451 w 1172739"/>
              <a:gd name="connsiteY4" fmla="*/ 674547 h 697498"/>
              <a:gd name="connsiteX5" fmla="*/ 53682 w 1172739"/>
              <a:gd name="connsiteY5" fmla="*/ 565665 h 697498"/>
              <a:gd name="connsiteX0" fmla="*/ 37408 w 1156465"/>
              <a:gd name="connsiteY0" fmla="*/ 565665 h 693535"/>
              <a:gd name="connsiteX1" fmla="*/ 152665 w 1156465"/>
              <a:gd name="connsiteY1" fmla="*/ 58406 h 693535"/>
              <a:gd name="connsiteX2" fmla="*/ 653632 w 1156465"/>
              <a:gd name="connsiteY2" fmla="*/ 27051 h 693535"/>
              <a:gd name="connsiteX3" fmla="*/ 1137764 w 1156465"/>
              <a:gd name="connsiteY3" fmla="*/ 203345 h 693535"/>
              <a:gd name="connsiteX4" fmla="*/ 956177 w 1156465"/>
              <a:gd name="connsiteY4" fmla="*/ 674547 h 693535"/>
              <a:gd name="connsiteX5" fmla="*/ 37408 w 1156465"/>
              <a:gd name="connsiteY5" fmla="*/ 565665 h 693535"/>
              <a:gd name="connsiteX0" fmla="*/ 37159 w 1156216"/>
              <a:gd name="connsiteY0" fmla="*/ 565665 h 694932"/>
              <a:gd name="connsiteX1" fmla="*/ 152416 w 1156216"/>
              <a:gd name="connsiteY1" fmla="*/ 58406 h 694932"/>
              <a:gd name="connsiteX2" fmla="*/ 653383 w 1156216"/>
              <a:gd name="connsiteY2" fmla="*/ 27051 h 694932"/>
              <a:gd name="connsiteX3" fmla="*/ 1137515 w 1156216"/>
              <a:gd name="connsiteY3" fmla="*/ 203345 h 694932"/>
              <a:gd name="connsiteX4" fmla="*/ 955928 w 1156216"/>
              <a:gd name="connsiteY4" fmla="*/ 674547 h 694932"/>
              <a:gd name="connsiteX5" fmla="*/ 37159 w 1156216"/>
              <a:gd name="connsiteY5" fmla="*/ 565665 h 694932"/>
              <a:gd name="connsiteX0" fmla="*/ 37159 w 1194639"/>
              <a:gd name="connsiteY0" fmla="*/ 561172 h 695660"/>
              <a:gd name="connsiteX1" fmla="*/ 152416 w 1194639"/>
              <a:gd name="connsiteY1" fmla="*/ 53913 h 695660"/>
              <a:gd name="connsiteX2" fmla="*/ 653383 w 1194639"/>
              <a:gd name="connsiteY2" fmla="*/ 22558 h 695660"/>
              <a:gd name="connsiteX3" fmla="*/ 1180289 w 1194639"/>
              <a:gd name="connsiteY3" fmla="*/ 123676 h 695660"/>
              <a:gd name="connsiteX4" fmla="*/ 955928 w 1194639"/>
              <a:gd name="connsiteY4" fmla="*/ 670054 h 695660"/>
              <a:gd name="connsiteX5" fmla="*/ 37159 w 1194639"/>
              <a:gd name="connsiteY5" fmla="*/ 561172 h 695660"/>
              <a:gd name="connsiteX0" fmla="*/ 37838 w 1193784"/>
              <a:gd name="connsiteY0" fmla="*/ 576928 h 711416"/>
              <a:gd name="connsiteX1" fmla="*/ 153095 w 1193784"/>
              <a:gd name="connsiteY1" fmla="*/ 69669 h 711416"/>
              <a:gd name="connsiteX2" fmla="*/ 678808 w 1193784"/>
              <a:gd name="connsiteY2" fmla="*/ 11794 h 711416"/>
              <a:gd name="connsiteX3" fmla="*/ 1180968 w 1193784"/>
              <a:gd name="connsiteY3" fmla="*/ 139432 h 711416"/>
              <a:gd name="connsiteX4" fmla="*/ 956607 w 1193784"/>
              <a:gd name="connsiteY4" fmla="*/ 685810 h 711416"/>
              <a:gd name="connsiteX5" fmla="*/ 37838 w 1193784"/>
              <a:gd name="connsiteY5" fmla="*/ 576928 h 711416"/>
              <a:gd name="connsiteX0" fmla="*/ 38041 w 1193539"/>
              <a:gd name="connsiteY0" fmla="*/ 581335 h 715823"/>
              <a:gd name="connsiteX1" fmla="*/ 153298 w 1193539"/>
              <a:gd name="connsiteY1" fmla="*/ 74076 h 715823"/>
              <a:gd name="connsiteX2" fmla="*/ 686310 w 1193539"/>
              <a:gd name="connsiteY2" fmla="*/ 9922 h 715823"/>
              <a:gd name="connsiteX3" fmla="*/ 1181171 w 1193539"/>
              <a:gd name="connsiteY3" fmla="*/ 143839 h 715823"/>
              <a:gd name="connsiteX4" fmla="*/ 956810 w 1193539"/>
              <a:gd name="connsiteY4" fmla="*/ 690217 h 715823"/>
              <a:gd name="connsiteX5" fmla="*/ 38041 w 1193539"/>
              <a:gd name="connsiteY5" fmla="*/ 581335 h 715823"/>
              <a:gd name="connsiteX0" fmla="*/ 38041 w 1212807"/>
              <a:gd name="connsiteY0" fmla="*/ 581185 h 715818"/>
              <a:gd name="connsiteX1" fmla="*/ 153298 w 1212807"/>
              <a:gd name="connsiteY1" fmla="*/ 73926 h 715818"/>
              <a:gd name="connsiteX2" fmla="*/ 686310 w 1212807"/>
              <a:gd name="connsiteY2" fmla="*/ 9772 h 715818"/>
              <a:gd name="connsiteX3" fmla="*/ 1201830 w 1212807"/>
              <a:gd name="connsiteY3" fmla="*/ 141621 h 715818"/>
              <a:gd name="connsiteX4" fmla="*/ 956810 w 1212807"/>
              <a:gd name="connsiteY4" fmla="*/ 690067 h 715818"/>
              <a:gd name="connsiteX5" fmla="*/ 38041 w 1212807"/>
              <a:gd name="connsiteY5" fmla="*/ 581185 h 715818"/>
              <a:gd name="connsiteX0" fmla="*/ 38041 w 1202971"/>
              <a:gd name="connsiteY0" fmla="*/ 581185 h 715818"/>
              <a:gd name="connsiteX1" fmla="*/ 153298 w 1202971"/>
              <a:gd name="connsiteY1" fmla="*/ 73926 h 715818"/>
              <a:gd name="connsiteX2" fmla="*/ 686310 w 1202971"/>
              <a:gd name="connsiteY2" fmla="*/ 9772 h 715818"/>
              <a:gd name="connsiteX3" fmla="*/ 1201830 w 1202971"/>
              <a:gd name="connsiteY3" fmla="*/ 141621 h 715818"/>
              <a:gd name="connsiteX4" fmla="*/ 956810 w 1202971"/>
              <a:gd name="connsiteY4" fmla="*/ 690067 h 715818"/>
              <a:gd name="connsiteX5" fmla="*/ 38041 w 1202971"/>
              <a:gd name="connsiteY5" fmla="*/ 581185 h 715818"/>
              <a:gd name="connsiteX0" fmla="*/ 38041 w 1209613"/>
              <a:gd name="connsiteY0" fmla="*/ 582804 h 715890"/>
              <a:gd name="connsiteX1" fmla="*/ 153298 w 1209613"/>
              <a:gd name="connsiteY1" fmla="*/ 75545 h 715890"/>
              <a:gd name="connsiteX2" fmla="*/ 686310 w 1209613"/>
              <a:gd name="connsiteY2" fmla="*/ 11391 h 715890"/>
              <a:gd name="connsiteX3" fmla="*/ 1208548 w 1209613"/>
              <a:gd name="connsiteY3" fmla="*/ 165377 h 715890"/>
              <a:gd name="connsiteX4" fmla="*/ 956810 w 1209613"/>
              <a:gd name="connsiteY4" fmla="*/ 691686 h 715890"/>
              <a:gd name="connsiteX5" fmla="*/ 38041 w 1209613"/>
              <a:gd name="connsiteY5" fmla="*/ 582804 h 715890"/>
              <a:gd name="connsiteX0" fmla="*/ 38247 w 1218931"/>
              <a:gd name="connsiteY0" fmla="*/ 587493 h 720579"/>
              <a:gd name="connsiteX1" fmla="*/ 153504 w 1218931"/>
              <a:gd name="connsiteY1" fmla="*/ 80234 h 720579"/>
              <a:gd name="connsiteX2" fmla="*/ 693816 w 1218931"/>
              <a:gd name="connsiteY2" fmla="*/ 9801 h 720579"/>
              <a:gd name="connsiteX3" fmla="*/ 1208754 w 1218931"/>
              <a:gd name="connsiteY3" fmla="*/ 170066 h 720579"/>
              <a:gd name="connsiteX4" fmla="*/ 957016 w 1218931"/>
              <a:gd name="connsiteY4" fmla="*/ 696375 h 720579"/>
              <a:gd name="connsiteX5" fmla="*/ 38247 w 1218931"/>
              <a:gd name="connsiteY5" fmla="*/ 587493 h 720579"/>
              <a:gd name="connsiteX0" fmla="*/ 38247 w 1218931"/>
              <a:gd name="connsiteY0" fmla="*/ 586521 h 719607"/>
              <a:gd name="connsiteX1" fmla="*/ 153504 w 1218931"/>
              <a:gd name="connsiteY1" fmla="*/ 79262 h 719607"/>
              <a:gd name="connsiteX2" fmla="*/ 693816 w 1218931"/>
              <a:gd name="connsiteY2" fmla="*/ 8829 h 719607"/>
              <a:gd name="connsiteX3" fmla="*/ 1208754 w 1218931"/>
              <a:gd name="connsiteY3" fmla="*/ 169094 h 719607"/>
              <a:gd name="connsiteX4" fmla="*/ 957016 w 1218931"/>
              <a:gd name="connsiteY4" fmla="*/ 695403 h 719607"/>
              <a:gd name="connsiteX5" fmla="*/ 38247 w 1218931"/>
              <a:gd name="connsiteY5" fmla="*/ 586521 h 719607"/>
              <a:gd name="connsiteX0" fmla="*/ 38247 w 1169571"/>
              <a:gd name="connsiteY0" fmla="*/ 587865 h 720601"/>
              <a:gd name="connsiteX1" fmla="*/ 153504 w 1169571"/>
              <a:gd name="connsiteY1" fmla="*/ 80606 h 720601"/>
              <a:gd name="connsiteX2" fmla="*/ 693816 w 1169571"/>
              <a:gd name="connsiteY2" fmla="*/ 10173 h 720601"/>
              <a:gd name="connsiteX3" fmla="*/ 1155437 w 1169571"/>
              <a:gd name="connsiteY3" fmla="*/ 175457 h 720601"/>
              <a:gd name="connsiteX4" fmla="*/ 957016 w 1169571"/>
              <a:gd name="connsiteY4" fmla="*/ 696747 h 720601"/>
              <a:gd name="connsiteX5" fmla="*/ 38247 w 1169571"/>
              <a:gd name="connsiteY5" fmla="*/ 587865 h 72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9571" h="720601">
                <a:moveTo>
                  <a:pt x="38247" y="587865"/>
                </a:moveTo>
                <a:cubicBezTo>
                  <a:pt x="-57728" y="503571"/>
                  <a:pt x="44243" y="176888"/>
                  <a:pt x="153504" y="80606"/>
                </a:cubicBezTo>
                <a:cubicBezTo>
                  <a:pt x="262765" y="-15676"/>
                  <a:pt x="526827" y="-5635"/>
                  <a:pt x="693816" y="10173"/>
                </a:cubicBezTo>
                <a:cubicBezTo>
                  <a:pt x="860805" y="25981"/>
                  <a:pt x="1111570" y="61028"/>
                  <a:pt x="1155437" y="175457"/>
                </a:cubicBezTo>
                <a:cubicBezTo>
                  <a:pt x="1199304" y="289886"/>
                  <a:pt x="1143214" y="628012"/>
                  <a:pt x="957016" y="696747"/>
                </a:cubicBezTo>
                <a:cubicBezTo>
                  <a:pt x="770818" y="765482"/>
                  <a:pt x="134222" y="672159"/>
                  <a:pt x="38247" y="587865"/>
                </a:cubicBezTo>
                <a:close/>
              </a:path>
            </a:pathLst>
          </a:custGeom>
          <a:blipFill dpi="0" rotWithShape="0">
            <a:blip r:embed="rId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28134" y="3466536"/>
            <a:ext cx="2958949" cy="1965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6" cstate="print"/>
          <a:srcRect l="9903" r="3432"/>
          <a:stretch>
            <a:fillRect/>
          </a:stretch>
        </p:blipFill>
        <p:spPr bwMode="auto">
          <a:xfrm>
            <a:off x="9544440" y="3433626"/>
            <a:ext cx="2620264" cy="20118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0" name="矩形 39"/>
          <p:cNvSpPr/>
          <p:nvPr/>
        </p:nvSpPr>
        <p:spPr>
          <a:xfrm rot="20151346">
            <a:off x="7963255" y="3231281"/>
            <a:ext cx="2362980" cy="338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>
                <a:solidFill>
                  <a:schemeClr val="accent6">
                    <a:lumMod val="75000"/>
                  </a:schemeClr>
                </a:solidFill>
                <a:latin typeface="华文琥珀" pitchFamily="2" charset="-122"/>
                <a:ea typeface="华文琥珀" pitchFamily="2" charset="-122"/>
              </a:rPr>
              <a:t>快   准   全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68236" y="770303"/>
            <a:ext cx="4885897" cy="1768181"/>
            <a:chOff x="0" y="3772810"/>
            <a:chExt cx="4885897" cy="1768181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3772810"/>
              <a:ext cx="2497543" cy="174088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47997" y="3847866"/>
              <a:ext cx="2737900" cy="16931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2" name="矩形 41"/>
          <p:cNvSpPr/>
          <p:nvPr/>
        </p:nvSpPr>
        <p:spPr>
          <a:xfrm rot="20151346">
            <a:off x="525229" y="2153108"/>
            <a:ext cx="2362980" cy="338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不及时</a:t>
            </a:r>
            <a:endParaRPr lang="en-US" altLang="zh-CN" sz="2400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不准确</a:t>
            </a:r>
            <a:endParaRPr lang="en-US" altLang="zh-CN" sz="2400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不信任</a:t>
            </a:r>
          </a:p>
        </p:txBody>
      </p: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" y="0"/>
            <a:ext cx="12192000" cy="612000"/>
          </a:xfrm>
          <a:prstGeom prst="rect">
            <a:avLst/>
          </a:prstGeom>
          <a:solidFill>
            <a:srgbClr val="00CC99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为什么选型 </a:t>
            </a:r>
            <a:r>
              <a:rPr lang="en-US" altLang="zh-CN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PEBS</a:t>
            </a:r>
          </a:p>
          <a:p>
            <a:pPr algn="ctr"/>
            <a:r>
              <a:rPr lang="en-US" altLang="zh-CN" dirty="0" smtClean="0"/>
              <a:t>WHY  DID  WE  CHOOSE  PEBS  </a:t>
            </a:r>
          </a:p>
        </p:txBody>
      </p:sp>
      <p:grpSp>
        <p:nvGrpSpPr>
          <p:cNvPr id="2" name="组合 15"/>
          <p:cNvGrpSpPr/>
          <p:nvPr/>
        </p:nvGrpSpPr>
        <p:grpSpPr>
          <a:xfrm>
            <a:off x="5029870" y="627797"/>
            <a:ext cx="2168238" cy="6230203"/>
            <a:chOff x="5565914" y="914535"/>
            <a:chExt cx="2168238" cy="2433455"/>
          </a:xfrm>
        </p:grpSpPr>
        <p:sp>
          <p:nvSpPr>
            <p:cNvPr id="9" name="矩形 8"/>
            <p:cNvSpPr/>
            <p:nvPr/>
          </p:nvSpPr>
          <p:spPr>
            <a:xfrm>
              <a:off x="5565914" y="914535"/>
              <a:ext cx="2168238" cy="243345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580993" y="1913533"/>
              <a:ext cx="1074249" cy="237309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ERP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43848" y="1913534"/>
              <a:ext cx="1085490" cy="242528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</a:rPr>
                <a:t>PEBS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192367" y="6168788"/>
            <a:ext cx="4958689" cy="66191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16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利用扫码或刷卡提交等触发手段跟</a:t>
            </a:r>
            <a:r>
              <a:rPr lang="zh-CN" altLang="zh-CN" sz="16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踪每一</a:t>
            </a:r>
            <a:r>
              <a:rPr lang="zh-CN" altLang="en-US" sz="16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款物料的</a:t>
            </a:r>
            <a:r>
              <a:rPr lang="zh-CN" altLang="zh-CN" sz="16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最新位置</a:t>
            </a:r>
            <a:r>
              <a:rPr lang="zh-CN" altLang="en-US" sz="1600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和物流状态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5875361"/>
            <a:ext cx="5036024" cy="9826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 smtClean="0">
                <a:solidFill>
                  <a:schemeClr val="tx1"/>
                </a:solidFill>
              </a:rPr>
              <a:t>ERP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仅作物料的出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/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入库管理，制程物料靠手工统计工序汇报，效率低下，无法保证制程中物料跟踪的准确性和有效性。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9672" y="1878015"/>
            <a:ext cx="2142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产品跟踪</a:t>
            </a:r>
            <a:endParaRPr lang="en-US" altLang="zh-CN" sz="2400" b="1" dirty="0" smtClean="0"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产线物流</a:t>
            </a:r>
            <a:endParaRPr lang="en-US" altLang="zh-CN" sz="2400" b="1" dirty="0" smtClean="0"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en-US" altLang="zh-CN" sz="2400" b="1" dirty="0" smtClean="0">
                <a:latin typeface="黑体" pitchFamily="49" charset="-122"/>
                <a:ea typeface="黑体" pitchFamily="49" charset="-122"/>
              </a:rPr>
              <a:t>VS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6283" y="1637730"/>
            <a:ext cx="4875717" cy="249754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5672" y="792991"/>
            <a:ext cx="3790950" cy="640023"/>
          </a:xfrm>
          <a:prstGeom prst="round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929349" y="1419367"/>
            <a:ext cx="326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外协件实时物料状态和位置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10890915" y="1446664"/>
            <a:ext cx="573204" cy="832512"/>
          </a:xfrm>
          <a:prstGeom prst="straightConnector1">
            <a:avLst/>
          </a:prstGeom>
          <a:ln w="2222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4257" y="4299045"/>
            <a:ext cx="4917744" cy="180150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7601803" y="5172501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外购件实时物料状态和位置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07272" y="3534769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自制件实时物料状态和位置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lum bright="9000" contrast="5000"/>
          </a:blip>
          <a:srcRect/>
          <a:stretch>
            <a:fillRect/>
          </a:stretch>
        </p:blipFill>
        <p:spPr bwMode="auto">
          <a:xfrm>
            <a:off x="167105" y="1255594"/>
            <a:ext cx="4806792" cy="363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矩形 29"/>
          <p:cNvSpPr/>
          <p:nvPr/>
        </p:nvSpPr>
        <p:spPr>
          <a:xfrm rot="20151346">
            <a:off x="969133" y="3400956"/>
            <a:ext cx="3134903" cy="338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制程物料</a:t>
            </a:r>
            <a:endParaRPr lang="en-US" altLang="zh-CN" sz="3200" dirty="0" smtClean="0">
              <a:solidFill>
                <a:srgbClr val="FF0000"/>
              </a:solidFill>
              <a:latin typeface="华文琥珀" pitchFamily="2" charset="-122"/>
              <a:ea typeface="华文琥珀" pitchFamily="2" charset="-122"/>
            </a:endParaRPr>
          </a:p>
          <a:p>
            <a:r>
              <a:rPr lang="en-US" altLang="zh-CN" sz="32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       </a:t>
            </a:r>
            <a:r>
              <a:rPr lang="zh-CN" altLang="en-US" sz="32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石沉大海</a:t>
            </a:r>
          </a:p>
        </p:txBody>
      </p:sp>
      <p:grpSp>
        <p:nvGrpSpPr>
          <p:cNvPr id="32" name="组合 21"/>
          <p:cNvGrpSpPr/>
          <p:nvPr/>
        </p:nvGrpSpPr>
        <p:grpSpPr>
          <a:xfrm>
            <a:off x="-1" y="0"/>
            <a:ext cx="1337481" cy="627797"/>
            <a:chOff x="534117" y="1167717"/>
            <a:chExt cx="1185671" cy="832148"/>
          </a:xfrm>
        </p:grpSpPr>
        <p:sp>
          <p:nvSpPr>
            <p:cNvPr id="33" name="任意多边形 32"/>
            <p:cNvSpPr/>
            <p:nvPr/>
          </p:nvSpPr>
          <p:spPr>
            <a:xfrm rot="5070036">
              <a:off x="710879" y="990955"/>
              <a:ext cx="832148" cy="1185671"/>
            </a:xfrm>
            <a:custGeom>
              <a:avLst/>
              <a:gdLst>
                <a:gd name="connsiteX0" fmla="*/ 0 w 1173480"/>
                <a:gd name="connsiteY0" fmla="*/ 289560 h 487680"/>
                <a:gd name="connsiteX1" fmla="*/ 106680 w 1173480"/>
                <a:gd name="connsiteY1" fmla="*/ 91440 h 487680"/>
                <a:gd name="connsiteX2" fmla="*/ 518160 w 1173480"/>
                <a:gd name="connsiteY2" fmla="*/ 0 h 487680"/>
                <a:gd name="connsiteX3" fmla="*/ 1013460 w 1173480"/>
                <a:gd name="connsiteY3" fmla="*/ 99060 h 487680"/>
                <a:gd name="connsiteX4" fmla="*/ 1173480 w 1173480"/>
                <a:gd name="connsiteY4" fmla="*/ 320040 h 487680"/>
                <a:gd name="connsiteX5" fmla="*/ 944880 w 1173480"/>
                <a:gd name="connsiteY5" fmla="*/ 487680 h 487680"/>
                <a:gd name="connsiteX6" fmla="*/ 259080 w 1173480"/>
                <a:gd name="connsiteY6" fmla="*/ 441960 h 487680"/>
                <a:gd name="connsiteX7" fmla="*/ 0 w 1173480"/>
                <a:gd name="connsiteY7" fmla="*/ 289560 h 487680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85699"/>
                <a:gd name="connsiteY0" fmla="*/ 289586 h 487706"/>
                <a:gd name="connsiteX1" fmla="*/ 106680 w 1185699"/>
                <a:gd name="connsiteY1" fmla="*/ 91466 h 487706"/>
                <a:gd name="connsiteX2" fmla="*/ 518160 w 1185699"/>
                <a:gd name="connsiteY2" fmla="*/ 26 h 487706"/>
                <a:gd name="connsiteX3" fmla="*/ 1013460 w 1185699"/>
                <a:gd name="connsiteY3" fmla="*/ 99086 h 487706"/>
                <a:gd name="connsiteX4" fmla="*/ 1173480 w 1185699"/>
                <a:gd name="connsiteY4" fmla="*/ 320066 h 487706"/>
                <a:gd name="connsiteX5" fmla="*/ 944880 w 1185699"/>
                <a:gd name="connsiteY5" fmla="*/ 487706 h 487706"/>
                <a:gd name="connsiteX6" fmla="*/ 259080 w 1185699"/>
                <a:gd name="connsiteY6" fmla="*/ 441986 h 487706"/>
                <a:gd name="connsiteX7" fmla="*/ 0 w 1185699"/>
                <a:gd name="connsiteY7" fmla="*/ 289586 h 487706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264316 w 1178716"/>
                <a:gd name="connsiteY6" fmla="*/ 483961 h 531024"/>
                <a:gd name="connsiteX7" fmla="*/ 5236 w 1178716"/>
                <a:gd name="connsiteY7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21751 w 1195231"/>
                <a:gd name="connsiteY0" fmla="*/ 331561 h 531024"/>
                <a:gd name="connsiteX1" fmla="*/ 141470 w 1195231"/>
                <a:gd name="connsiteY1" fmla="*/ 20435 h 531024"/>
                <a:gd name="connsiteX2" fmla="*/ 539911 w 1195231"/>
                <a:gd name="connsiteY2" fmla="*/ 42001 h 531024"/>
                <a:gd name="connsiteX3" fmla="*/ 1035211 w 1195231"/>
                <a:gd name="connsiteY3" fmla="*/ 141061 h 531024"/>
                <a:gd name="connsiteX4" fmla="*/ 1195231 w 1195231"/>
                <a:gd name="connsiteY4" fmla="*/ 362041 h 531024"/>
                <a:gd name="connsiteX5" fmla="*/ 966631 w 1195231"/>
                <a:gd name="connsiteY5" fmla="*/ 529681 h 531024"/>
                <a:gd name="connsiteX6" fmla="*/ 21751 w 1195231"/>
                <a:gd name="connsiteY6" fmla="*/ 331561 h 531024"/>
                <a:gd name="connsiteX0" fmla="*/ 9820 w 1183300"/>
                <a:gd name="connsiteY0" fmla="*/ 331561 h 531024"/>
                <a:gd name="connsiteX1" fmla="*/ 129539 w 1183300"/>
                <a:gd name="connsiteY1" fmla="*/ 20435 h 531024"/>
                <a:gd name="connsiteX2" fmla="*/ 527980 w 1183300"/>
                <a:gd name="connsiteY2" fmla="*/ 42001 h 531024"/>
                <a:gd name="connsiteX3" fmla="*/ 1023280 w 1183300"/>
                <a:gd name="connsiteY3" fmla="*/ 141061 h 531024"/>
                <a:gd name="connsiteX4" fmla="*/ 1183300 w 1183300"/>
                <a:gd name="connsiteY4" fmla="*/ 362041 h 531024"/>
                <a:gd name="connsiteX5" fmla="*/ 954700 w 1183300"/>
                <a:gd name="connsiteY5" fmla="*/ 529681 h 531024"/>
                <a:gd name="connsiteX6" fmla="*/ 9820 w 1183300"/>
                <a:gd name="connsiteY6" fmla="*/ 331561 h 531024"/>
                <a:gd name="connsiteX0" fmla="*/ 10133 w 1183613"/>
                <a:gd name="connsiteY0" fmla="*/ 341318 h 540781"/>
                <a:gd name="connsiteX1" fmla="*/ 129852 w 1183613"/>
                <a:gd name="connsiteY1" fmla="*/ 30192 h 540781"/>
                <a:gd name="connsiteX2" fmla="*/ 550025 w 1183613"/>
                <a:gd name="connsiteY2" fmla="*/ 25680 h 540781"/>
                <a:gd name="connsiteX3" fmla="*/ 1023593 w 1183613"/>
                <a:gd name="connsiteY3" fmla="*/ 150818 h 540781"/>
                <a:gd name="connsiteX4" fmla="*/ 1183613 w 1183613"/>
                <a:gd name="connsiteY4" fmla="*/ 371798 h 540781"/>
                <a:gd name="connsiteX5" fmla="*/ 955013 w 1183613"/>
                <a:gd name="connsiteY5" fmla="*/ 539438 h 540781"/>
                <a:gd name="connsiteX6" fmla="*/ 10133 w 1183613"/>
                <a:gd name="connsiteY6" fmla="*/ 341318 h 540781"/>
                <a:gd name="connsiteX0" fmla="*/ 10133 w 1078472"/>
                <a:gd name="connsiteY0" fmla="*/ 341318 h 544551"/>
                <a:gd name="connsiteX1" fmla="*/ 129852 w 1078472"/>
                <a:gd name="connsiteY1" fmla="*/ 30192 h 544551"/>
                <a:gd name="connsiteX2" fmla="*/ 550025 w 1078472"/>
                <a:gd name="connsiteY2" fmla="*/ 25680 h 544551"/>
                <a:gd name="connsiteX3" fmla="*/ 1023593 w 1078472"/>
                <a:gd name="connsiteY3" fmla="*/ 150818 h 544551"/>
                <a:gd name="connsiteX4" fmla="*/ 955013 w 1078472"/>
                <a:gd name="connsiteY4" fmla="*/ 539438 h 544551"/>
                <a:gd name="connsiteX5" fmla="*/ 10133 w 1078472"/>
                <a:gd name="connsiteY5" fmla="*/ 341318 h 544551"/>
                <a:gd name="connsiteX0" fmla="*/ 10133 w 1120707"/>
                <a:gd name="connsiteY0" fmla="*/ 341774 h 544633"/>
                <a:gd name="connsiteX1" fmla="*/ 129852 w 1120707"/>
                <a:gd name="connsiteY1" fmla="*/ 30648 h 544633"/>
                <a:gd name="connsiteX2" fmla="*/ 550025 w 1120707"/>
                <a:gd name="connsiteY2" fmla="*/ 26136 h 544633"/>
                <a:gd name="connsiteX3" fmla="*/ 1084443 w 1120707"/>
                <a:gd name="connsiteY3" fmla="*/ 159967 h 544633"/>
                <a:gd name="connsiteX4" fmla="*/ 955013 w 1120707"/>
                <a:gd name="connsiteY4" fmla="*/ 539894 h 544633"/>
                <a:gd name="connsiteX5" fmla="*/ 10133 w 1120707"/>
                <a:gd name="connsiteY5" fmla="*/ 341774 h 544633"/>
                <a:gd name="connsiteX0" fmla="*/ 10329 w 1119937"/>
                <a:gd name="connsiteY0" fmla="*/ 362868 h 565727"/>
                <a:gd name="connsiteX1" fmla="*/ 130048 w 1119937"/>
                <a:gd name="connsiteY1" fmla="*/ 51742 h 565727"/>
                <a:gd name="connsiteX2" fmla="*/ 563260 w 1119937"/>
                <a:gd name="connsiteY2" fmla="*/ 12459 h 565727"/>
                <a:gd name="connsiteX3" fmla="*/ 1084639 w 1119937"/>
                <a:gd name="connsiteY3" fmla="*/ 181061 h 565727"/>
                <a:gd name="connsiteX4" fmla="*/ 955209 w 1119937"/>
                <a:gd name="connsiteY4" fmla="*/ 560988 h 565727"/>
                <a:gd name="connsiteX5" fmla="*/ 10329 w 1119937"/>
                <a:gd name="connsiteY5" fmla="*/ 362868 h 565727"/>
                <a:gd name="connsiteX0" fmla="*/ 10329 w 1155040"/>
                <a:gd name="connsiteY0" fmla="*/ 358076 h 563924"/>
                <a:gd name="connsiteX1" fmla="*/ 130048 w 1155040"/>
                <a:gd name="connsiteY1" fmla="*/ 46950 h 563924"/>
                <a:gd name="connsiteX2" fmla="*/ 563260 w 1155040"/>
                <a:gd name="connsiteY2" fmla="*/ 7667 h 563924"/>
                <a:gd name="connsiteX3" fmla="*/ 1128103 w 1155040"/>
                <a:gd name="connsiteY3" fmla="*/ 111073 h 563924"/>
                <a:gd name="connsiteX4" fmla="*/ 955209 w 1155040"/>
                <a:gd name="connsiteY4" fmla="*/ 556196 h 563924"/>
                <a:gd name="connsiteX5" fmla="*/ 10329 w 1155040"/>
                <a:gd name="connsiteY5" fmla="*/ 358076 h 563924"/>
                <a:gd name="connsiteX0" fmla="*/ 10329 w 1155040"/>
                <a:gd name="connsiteY0" fmla="*/ 349411 h 555259"/>
                <a:gd name="connsiteX1" fmla="*/ 130048 w 1155040"/>
                <a:gd name="connsiteY1" fmla="*/ 38285 h 555259"/>
                <a:gd name="connsiteX2" fmla="*/ 563260 w 1155040"/>
                <a:gd name="connsiteY2" fmla="*/ 12041 h 555259"/>
                <a:gd name="connsiteX3" fmla="*/ 1128103 w 1155040"/>
                <a:gd name="connsiteY3" fmla="*/ 102408 h 555259"/>
                <a:gd name="connsiteX4" fmla="*/ 955209 w 1155040"/>
                <a:gd name="connsiteY4" fmla="*/ 547531 h 555259"/>
                <a:gd name="connsiteX5" fmla="*/ 10329 w 1155040"/>
                <a:gd name="connsiteY5" fmla="*/ 349411 h 555259"/>
                <a:gd name="connsiteX0" fmla="*/ 44461 w 1189172"/>
                <a:gd name="connsiteY0" fmla="*/ 343521 h 548413"/>
                <a:gd name="connsiteX1" fmla="*/ 198951 w 1189172"/>
                <a:gd name="connsiteY1" fmla="*/ 45434 h 548413"/>
                <a:gd name="connsiteX2" fmla="*/ 597392 w 1189172"/>
                <a:gd name="connsiteY2" fmla="*/ 6151 h 548413"/>
                <a:gd name="connsiteX3" fmla="*/ 1162235 w 1189172"/>
                <a:gd name="connsiteY3" fmla="*/ 96518 h 548413"/>
                <a:gd name="connsiteX4" fmla="*/ 989341 w 1189172"/>
                <a:gd name="connsiteY4" fmla="*/ 541641 h 548413"/>
                <a:gd name="connsiteX5" fmla="*/ 44461 w 1189172"/>
                <a:gd name="connsiteY5" fmla="*/ 343521 h 548413"/>
                <a:gd name="connsiteX0" fmla="*/ 45135 w 1187654"/>
                <a:gd name="connsiteY0" fmla="*/ 337465 h 542357"/>
                <a:gd name="connsiteX1" fmla="*/ 199625 w 1187654"/>
                <a:gd name="connsiteY1" fmla="*/ 39378 h 542357"/>
                <a:gd name="connsiteX2" fmla="*/ 628491 w 1187654"/>
                <a:gd name="connsiteY2" fmla="*/ 8788 h 542357"/>
                <a:gd name="connsiteX3" fmla="*/ 1162909 w 1187654"/>
                <a:gd name="connsiteY3" fmla="*/ 90462 h 542357"/>
                <a:gd name="connsiteX4" fmla="*/ 990015 w 1187654"/>
                <a:gd name="connsiteY4" fmla="*/ 535585 h 542357"/>
                <a:gd name="connsiteX5" fmla="*/ 45135 w 1187654"/>
                <a:gd name="connsiteY5" fmla="*/ 337465 h 542357"/>
                <a:gd name="connsiteX0" fmla="*/ 45135 w 1202593"/>
                <a:gd name="connsiteY0" fmla="*/ 338981 h 542929"/>
                <a:gd name="connsiteX1" fmla="*/ 199625 w 1202593"/>
                <a:gd name="connsiteY1" fmla="*/ 40894 h 542929"/>
                <a:gd name="connsiteX2" fmla="*/ 628491 w 1202593"/>
                <a:gd name="connsiteY2" fmla="*/ 10304 h 542929"/>
                <a:gd name="connsiteX3" fmla="*/ 1180295 w 1202593"/>
                <a:gd name="connsiteY3" fmla="*/ 113710 h 542929"/>
                <a:gd name="connsiteX4" fmla="*/ 990015 w 1202593"/>
                <a:gd name="connsiteY4" fmla="*/ 537101 h 542929"/>
                <a:gd name="connsiteX5" fmla="*/ 45135 w 1202593"/>
                <a:gd name="connsiteY5" fmla="*/ 338981 h 542929"/>
                <a:gd name="connsiteX0" fmla="*/ 45135 w 1202593"/>
                <a:gd name="connsiteY0" fmla="*/ 355589 h 559537"/>
                <a:gd name="connsiteX1" fmla="*/ 199625 w 1202593"/>
                <a:gd name="connsiteY1" fmla="*/ 57502 h 559537"/>
                <a:gd name="connsiteX2" fmla="*/ 628491 w 1202593"/>
                <a:gd name="connsiteY2" fmla="*/ 5180 h 559537"/>
                <a:gd name="connsiteX3" fmla="*/ 1180295 w 1202593"/>
                <a:gd name="connsiteY3" fmla="*/ 130318 h 559537"/>
                <a:gd name="connsiteX4" fmla="*/ 990015 w 1202593"/>
                <a:gd name="connsiteY4" fmla="*/ 553709 h 559537"/>
                <a:gd name="connsiteX5" fmla="*/ 45135 w 1202593"/>
                <a:gd name="connsiteY5" fmla="*/ 355589 h 559537"/>
                <a:gd name="connsiteX0" fmla="*/ 45741 w 1205206"/>
                <a:gd name="connsiteY0" fmla="*/ 355589 h 606307"/>
                <a:gd name="connsiteX1" fmla="*/ 200231 w 1205206"/>
                <a:gd name="connsiteY1" fmla="*/ 57502 h 606307"/>
                <a:gd name="connsiteX2" fmla="*/ 629097 w 1205206"/>
                <a:gd name="connsiteY2" fmla="*/ 5180 h 606307"/>
                <a:gd name="connsiteX3" fmla="*/ 1180901 w 1205206"/>
                <a:gd name="connsiteY3" fmla="*/ 130318 h 606307"/>
                <a:gd name="connsiteX4" fmla="*/ 999314 w 1205206"/>
                <a:gd name="connsiteY4" fmla="*/ 601520 h 606307"/>
                <a:gd name="connsiteX5" fmla="*/ 45741 w 1205206"/>
                <a:gd name="connsiteY5" fmla="*/ 355589 h 606307"/>
                <a:gd name="connsiteX0" fmla="*/ 45741 w 1200191"/>
                <a:gd name="connsiteY0" fmla="*/ 355589 h 603119"/>
                <a:gd name="connsiteX1" fmla="*/ 200231 w 1200191"/>
                <a:gd name="connsiteY1" fmla="*/ 57502 h 603119"/>
                <a:gd name="connsiteX2" fmla="*/ 629097 w 1200191"/>
                <a:gd name="connsiteY2" fmla="*/ 5180 h 603119"/>
                <a:gd name="connsiteX3" fmla="*/ 1180901 w 1200191"/>
                <a:gd name="connsiteY3" fmla="*/ 130318 h 603119"/>
                <a:gd name="connsiteX4" fmla="*/ 999314 w 1200191"/>
                <a:gd name="connsiteY4" fmla="*/ 601520 h 603119"/>
                <a:gd name="connsiteX5" fmla="*/ 45741 w 1200191"/>
                <a:gd name="connsiteY5" fmla="*/ 355589 h 603119"/>
                <a:gd name="connsiteX0" fmla="*/ 51300 w 1170669"/>
                <a:gd name="connsiteY0" fmla="*/ 369159 h 607476"/>
                <a:gd name="connsiteX1" fmla="*/ 166652 w 1170669"/>
                <a:gd name="connsiteY1" fmla="*/ 57860 h 607476"/>
                <a:gd name="connsiteX2" fmla="*/ 595518 w 1170669"/>
                <a:gd name="connsiteY2" fmla="*/ 5538 h 607476"/>
                <a:gd name="connsiteX3" fmla="*/ 1147322 w 1170669"/>
                <a:gd name="connsiteY3" fmla="*/ 130676 h 607476"/>
                <a:gd name="connsiteX4" fmla="*/ 965735 w 1170669"/>
                <a:gd name="connsiteY4" fmla="*/ 601878 h 607476"/>
                <a:gd name="connsiteX5" fmla="*/ 51300 w 1170669"/>
                <a:gd name="connsiteY5" fmla="*/ 369159 h 607476"/>
                <a:gd name="connsiteX0" fmla="*/ 52456 w 1171825"/>
                <a:gd name="connsiteY0" fmla="*/ 410597 h 649232"/>
                <a:gd name="connsiteX1" fmla="*/ 163379 w 1171825"/>
                <a:gd name="connsiteY1" fmla="*/ 27175 h 649232"/>
                <a:gd name="connsiteX2" fmla="*/ 596674 w 1171825"/>
                <a:gd name="connsiteY2" fmla="*/ 46976 h 649232"/>
                <a:gd name="connsiteX3" fmla="*/ 1148478 w 1171825"/>
                <a:gd name="connsiteY3" fmla="*/ 172114 h 649232"/>
                <a:gd name="connsiteX4" fmla="*/ 966891 w 1171825"/>
                <a:gd name="connsiteY4" fmla="*/ 643316 h 649232"/>
                <a:gd name="connsiteX5" fmla="*/ 52456 w 1171825"/>
                <a:gd name="connsiteY5" fmla="*/ 410597 h 649232"/>
                <a:gd name="connsiteX0" fmla="*/ 53101 w 1170882"/>
                <a:gd name="connsiteY0" fmla="*/ 420508 h 659143"/>
                <a:gd name="connsiteX1" fmla="*/ 164024 w 1170882"/>
                <a:gd name="connsiteY1" fmla="*/ 37086 h 659143"/>
                <a:gd name="connsiteX2" fmla="*/ 619884 w 1170882"/>
                <a:gd name="connsiteY2" fmla="*/ 31370 h 659143"/>
                <a:gd name="connsiteX3" fmla="*/ 1149123 w 1170882"/>
                <a:gd name="connsiteY3" fmla="*/ 182025 h 659143"/>
                <a:gd name="connsiteX4" fmla="*/ 967536 w 1170882"/>
                <a:gd name="connsiteY4" fmla="*/ 653227 h 659143"/>
                <a:gd name="connsiteX5" fmla="*/ 53101 w 1170882"/>
                <a:gd name="connsiteY5" fmla="*/ 420508 h 659143"/>
                <a:gd name="connsiteX0" fmla="*/ 52833 w 1171272"/>
                <a:gd name="connsiteY0" fmla="*/ 427340 h 665975"/>
                <a:gd name="connsiteX1" fmla="*/ 163756 w 1171272"/>
                <a:gd name="connsiteY1" fmla="*/ 43918 h 665975"/>
                <a:gd name="connsiteX2" fmla="*/ 610262 w 1171272"/>
                <a:gd name="connsiteY2" fmla="*/ 24581 h 665975"/>
                <a:gd name="connsiteX3" fmla="*/ 1148855 w 1171272"/>
                <a:gd name="connsiteY3" fmla="*/ 188857 h 665975"/>
                <a:gd name="connsiteX4" fmla="*/ 967268 w 1171272"/>
                <a:gd name="connsiteY4" fmla="*/ 660059 h 665975"/>
                <a:gd name="connsiteX5" fmla="*/ 52833 w 1171272"/>
                <a:gd name="connsiteY5" fmla="*/ 427340 h 665975"/>
                <a:gd name="connsiteX0" fmla="*/ 50653 w 1183116"/>
                <a:gd name="connsiteY0" fmla="*/ 521886 h 681716"/>
                <a:gd name="connsiteX1" fmla="*/ 175275 w 1183116"/>
                <a:gd name="connsiteY1" fmla="*/ 49754 h 681716"/>
                <a:gd name="connsiteX2" fmla="*/ 621781 w 1183116"/>
                <a:gd name="connsiteY2" fmla="*/ 30417 h 681716"/>
                <a:gd name="connsiteX3" fmla="*/ 1160374 w 1183116"/>
                <a:gd name="connsiteY3" fmla="*/ 194693 h 681716"/>
                <a:gd name="connsiteX4" fmla="*/ 978787 w 1183116"/>
                <a:gd name="connsiteY4" fmla="*/ 665895 h 681716"/>
                <a:gd name="connsiteX5" fmla="*/ 50653 w 1183116"/>
                <a:gd name="connsiteY5" fmla="*/ 521886 h 681716"/>
                <a:gd name="connsiteX0" fmla="*/ 52136 w 1180770"/>
                <a:gd name="connsiteY0" fmla="*/ 528344 h 688174"/>
                <a:gd name="connsiteX1" fmla="*/ 176758 w 1180770"/>
                <a:gd name="connsiteY1" fmla="*/ 56212 h 688174"/>
                <a:gd name="connsiteX2" fmla="*/ 677725 w 1180770"/>
                <a:gd name="connsiteY2" fmla="*/ 24857 h 688174"/>
                <a:gd name="connsiteX3" fmla="*/ 1161857 w 1180770"/>
                <a:gd name="connsiteY3" fmla="*/ 201151 h 688174"/>
                <a:gd name="connsiteX4" fmla="*/ 980270 w 1180770"/>
                <a:gd name="connsiteY4" fmla="*/ 672353 h 688174"/>
                <a:gd name="connsiteX5" fmla="*/ 52136 w 1180770"/>
                <a:gd name="connsiteY5" fmla="*/ 528344 h 6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0770" h="688174">
                  <a:moveTo>
                    <a:pt x="52136" y="528344"/>
                  </a:moveTo>
                  <a:cubicBezTo>
                    <a:pt x="-81783" y="425654"/>
                    <a:pt x="72493" y="140127"/>
                    <a:pt x="176758" y="56212"/>
                  </a:cubicBezTo>
                  <a:cubicBezTo>
                    <a:pt x="281023" y="-27703"/>
                    <a:pt x="513542" y="700"/>
                    <a:pt x="677725" y="24857"/>
                  </a:cubicBezTo>
                  <a:cubicBezTo>
                    <a:pt x="841908" y="49014"/>
                    <a:pt x="1111433" y="93235"/>
                    <a:pt x="1161857" y="201151"/>
                  </a:cubicBezTo>
                  <a:cubicBezTo>
                    <a:pt x="1212281" y="309067"/>
                    <a:pt x="1165223" y="617821"/>
                    <a:pt x="980270" y="672353"/>
                  </a:cubicBezTo>
                  <a:cubicBezTo>
                    <a:pt x="795317" y="726885"/>
                    <a:pt x="186055" y="631034"/>
                    <a:pt x="52136" y="528344"/>
                  </a:cubicBezTo>
                  <a:close/>
                </a:path>
              </a:pathLst>
            </a:custGeom>
            <a:solidFill>
              <a:schemeClr val="bg1">
                <a:lumMod val="9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4"/>
            <p:cNvGrpSpPr/>
            <p:nvPr/>
          </p:nvGrpSpPr>
          <p:grpSpPr>
            <a:xfrm>
              <a:off x="645250" y="1188856"/>
              <a:ext cx="991486" cy="714380"/>
              <a:chOff x="686529" y="1040198"/>
              <a:chExt cx="3575287" cy="2684305"/>
            </a:xfrm>
          </p:grpSpPr>
          <p:sp>
            <p:nvSpPr>
              <p:cNvPr id="35" name="任意多边形 34"/>
              <p:cNvSpPr/>
              <p:nvPr/>
            </p:nvSpPr>
            <p:spPr>
              <a:xfrm rot="5070036">
                <a:off x="1132020" y="594707"/>
                <a:ext cx="2684305" cy="3575287"/>
              </a:xfrm>
              <a:custGeom>
                <a:avLst/>
                <a:gdLst>
                  <a:gd name="connsiteX0" fmla="*/ 0 w 1173480"/>
                  <a:gd name="connsiteY0" fmla="*/ 289560 h 487680"/>
                  <a:gd name="connsiteX1" fmla="*/ 106680 w 1173480"/>
                  <a:gd name="connsiteY1" fmla="*/ 91440 h 487680"/>
                  <a:gd name="connsiteX2" fmla="*/ 518160 w 1173480"/>
                  <a:gd name="connsiteY2" fmla="*/ 0 h 487680"/>
                  <a:gd name="connsiteX3" fmla="*/ 1013460 w 1173480"/>
                  <a:gd name="connsiteY3" fmla="*/ 99060 h 487680"/>
                  <a:gd name="connsiteX4" fmla="*/ 1173480 w 1173480"/>
                  <a:gd name="connsiteY4" fmla="*/ 320040 h 487680"/>
                  <a:gd name="connsiteX5" fmla="*/ 944880 w 1173480"/>
                  <a:gd name="connsiteY5" fmla="*/ 487680 h 487680"/>
                  <a:gd name="connsiteX6" fmla="*/ 259080 w 1173480"/>
                  <a:gd name="connsiteY6" fmla="*/ 441960 h 487680"/>
                  <a:gd name="connsiteX7" fmla="*/ 0 w 1173480"/>
                  <a:gd name="connsiteY7" fmla="*/ 289560 h 487680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85699"/>
                  <a:gd name="connsiteY0" fmla="*/ 289586 h 487706"/>
                  <a:gd name="connsiteX1" fmla="*/ 106680 w 1185699"/>
                  <a:gd name="connsiteY1" fmla="*/ 91466 h 487706"/>
                  <a:gd name="connsiteX2" fmla="*/ 518160 w 1185699"/>
                  <a:gd name="connsiteY2" fmla="*/ 26 h 487706"/>
                  <a:gd name="connsiteX3" fmla="*/ 1013460 w 1185699"/>
                  <a:gd name="connsiteY3" fmla="*/ 99086 h 487706"/>
                  <a:gd name="connsiteX4" fmla="*/ 1173480 w 1185699"/>
                  <a:gd name="connsiteY4" fmla="*/ 320066 h 487706"/>
                  <a:gd name="connsiteX5" fmla="*/ 944880 w 1185699"/>
                  <a:gd name="connsiteY5" fmla="*/ 487706 h 487706"/>
                  <a:gd name="connsiteX6" fmla="*/ 259080 w 1185699"/>
                  <a:gd name="connsiteY6" fmla="*/ 441986 h 487706"/>
                  <a:gd name="connsiteX7" fmla="*/ 0 w 1185699"/>
                  <a:gd name="connsiteY7" fmla="*/ 289586 h 487706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264316 w 1178716"/>
                  <a:gd name="connsiteY6" fmla="*/ 483961 h 531024"/>
                  <a:gd name="connsiteX7" fmla="*/ 5236 w 1178716"/>
                  <a:gd name="connsiteY7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21751 w 1195231"/>
                  <a:gd name="connsiteY0" fmla="*/ 331561 h 531024"/>
                  <a:gd name="connsiteX1" fmla="*/ 141470 w 1195231"/>
                  <a:gd name="connsiteY1" fmla="*/ 20435 h 531024"/>
                  <a:gd name="connsiteX2" fmla="*/ 539911 w 1195231"/>
                  <a:gd name="connsiteY2" fmla="*/ 42001 h 531024"/>
                  <a:gd name="connsiteX3" fmla="*/ 1035211 w 1195231"/>
                  <a:gd name="connsiteY3" fmla="*/ 141061 h 531024"/>
                  <a:gd name="connsiteX4" fmla="*/ 1195231 w 1195231"/>
                  <a:gd name="connsiteY4" fmla="*/ 362041 h 531024"/>
                  <a:gd name="connsiteX5" fmla="*/ 966631 w 1195231"/>
                  <a:gd name="connsiteY5" fmla="*/ 529681 h 531024"/>
                  <a:gd name="connsiteX6" fmla="*/ 21751 w 1195231"/>
                  <a:gd name="connsiteY6" fmla="*/ 331561 h 531024"/>
                  <a:gd name="connsiteX0" fmla="*/ 9820 w 1183300"/>
                  <a:gd name="connsiteY0" fmla="*/ 331561 h 531024"/>
                  <a:gd name="connsiteX1" fmla="*/ 129539 w 1183300"/>
                  <a:gd name="connsiteY1" fmla="*/ 20435 h 531024"/>
                  <a:gd name="connsiteX2" fmla="*/ 527980 w 1183300"/>
                  <a:gd name="connsiteY2" fmla="*/ 42001 h 531024"/>
                  <a:gd name="connsiteX3" fmla="*/ 1023280 w 1183300"/>
                  <a:gd name="connsiteY3" fmla="*/ 141061 h 531024"/>
                  <a:gd name="connsiteX4" fmla="*/ 1183300 w 1183300"/>
                  <a:gd name="connsiteY4" fmla="*/ 362041 h 531024"/>
                  <a:gd name="connsiteX5" fmla="*/ 954700 w 1183300"/>
                  <a:gd name="connsiteY5" fmla="*/ 529681 h 531024"/>
                  <a:gd name="connsiteX6" fmla="*/ 9820 w 1183300"/>
                  <a:gd name="connsiteY6" fmla="*/ 331561 h 531024"/>
                  <a:gd name="connsiteX0" fmla="*/ 10133 w 1183613"/>
                  <a:gd name="connsiteY0" fmla="*/ 341318 h 540781"/>
                  <a:gd name="connsiteX1" fmla="*/ 129852 w 1183613"/>
                  <a:gd name="connsiteY1" fmla="*/ 30192 h 540781"/>
                  <a:gd name="connsiteX2" fmla="*/ 550025 w 1183613"/>
                  <a:gd name="connsiteY2" fmla="*/ 25680 h 540781"/>
                  <a:gd name="connsiteX3" fmla="*/ 1023593 w 1183613"/>
                  <a:gd name="connsiteY3" fmla="*/ 150818 h 540781"/>
                  <a:gd name="connsiteX4" fmla="*/ 1183613 w 1183613"/>
                  <a:gd name="connsiteY4" fmla="*/ 371798 h 540781"/>
                  <a:gd name="connsiteX5" fmla="*/ 955013 w 1183613"/>
                  <a:gd name="connsiteY5" fmla="*/ 539438 h 540781"/>
                  <a:gd name="connsiteX6" fmla="*/ 10133 w 1183613"/>
                  <a:gd name="connsiteY6" fmla="*/ 341318 h 540781"/>
                  <a:gd name="connsiteX0" fmla="*/ 10133 w 1078472"/>
                  <a:gd name="connsiteY0" fmla="*/ 341318 h 544551"/>
                  <a:gd name="connsiteX1" fmla="*/ 129852 w 1078472"/>
                  <a:gd name="connsiteY1" fmla="*/ 30192 h 544551"/>
                  <a:gd name="connsiteX2" fmla="*/ 550025 w 1078472"/>
                  <a:gd name="connsiteY2" fmla="*/ 25680 h 544551"/>
                  <a:gd name="connsiteX3" fmla="*/ 1023593 w 1078472"/>
                  <a:gd name="connsiteY3" fmla="*/ 150818 h 544551"/>
                  <a:gd name="connsiteX4" fmla="*/ 955013 w 1078472"/>
                  <a:gd name="connsiteY4" fmla="*/ 539438 h 544551"/>
                  <a:gd name="connsiteX5" fmla="*/ 10133 w 1078472"/>
                  <a:gd name="connsiteY5" fmla="*/ 341318 h 544551"/>
                  <a:gd name="connsiteX0" fmla="*/ 10133 w 1120707"/>
                  <a:gd name="connsiteY0" fmla="*/ 341774 h 544633"/>
                  <a:gd name="connsiteX1" fmla="*/ 129852 w 1120707"/>
                  <a:gd name="connsiteY1" fmla="*/ 30648 h 544633"/>
                  <a:gd name="connsiteX2" fmla="*/ 550025 w 1120707"/>
                  <a:gd name="connsiteY2" fmla="*/ 26136 h 544633"/>
                  <a:gd name="connsiteX3" fmla="*/ 1084443 w 1120707"/>
                  <a:gd name="connsiteY3" fmla="*/ 159967 h 544633"/>
                  <a:gd name="connsiteX4" fmla="*/ 955013 w 1120707"/>
                  <a:gd name="connsiteY4" fmla="*/ 539894 h 544633"/>
                  <a:gd name="connsiteX5" fmla="*/ 10133 w 1120707"/>
                  <a:gd name="connsiteY5" fmla="*/ 341774 h 544633"/>
                  <a:gd name="connsiteX0" fmla="*/ 10329 w 1119937"/>
                  <a:gd name="connsiteY0" fmla="*/ 362868 h 565727"/>
                  <a:gd name="connsiteX1" fmla="*/ 130048 w 1119937"/>
                  <a:gd name="connsiteY1" fmla="*/ 51742 h 565727"/>
                  <a:gd name="connsiteX2" fmla="*/ 563260 w 1119937"/>
                  <a:gd name="connsiteY2" fmla="*/ 12459 h 565727"/>
                  <a:gd name="connsiteX3" fmla="*/ 1084639 w 1119937"/>
                  <a:gd name="connsiteY3" fmla="*/ 181061 h 565727"/>
                  <a:gd name="connsiteX4" fmla="*/ 955209 w 1119937"/>
                  <a:gd name="connsiteY4" fmla="*/ 560988 h 565727"/>
                  <a:gd name="connsiteX5" fmla="*/ 10329 w 1119937"/>
                  <a:gd name="connsiteY5" fmla="*/ 362868 h 565727"/>
                  <a:gd name="connsiteX0" fmla="*/ 10329 w 1155040"/>
                  <a:gd name="connsiteY0" fmla="*/ 358076 h 563924"/>
                  <a:gd name="connsiteX1" fmla="*/ 130048 w 1155040"/>
                  <a:gd name="connsiteY1" fmla="*/ 46950 h 563924"/>
                  <a:gd name="connsiteX2" fmla="*/ 563260 w 1155040"/>
                  <a:gd name="connsiteY2" fmla="*/ 7667 h 563924"/>
                  <a:gd name="connsiteX3" fmla="*/ 1128103 w 1155040"/>
                  <a:gd name="connsiteY3" fmla="*/ 111073 h 563924"/>
                  <a:gd name="connsiteX4" fmla="*/ 955209 w 1155040"/>
                  <a:gd name="connsiteY4" fmla="*/ 556196 h 563924"/>
                  <a:gd name="connsiteX5" fmla="*/ 10329 w 1155040"/>
                  <a:gd name="connsiteY5" fmla="*/ 358076 h 563924"/>
                  <a:gd name="connsiteX0" fmla="*/ 10329 w 1155040"/>
                  <a:gd name="connsiteY0" fmla="*/ 349411 h 555259"/>
                  <a:gd name="connsiteX1" fmla="*/ 130048 w 1155040"/>
                  <a:gd name="connsiteY1" fmla="*/ 38285 h 555259"/>
                  <a:gd name="connsiteX2" fmla="*/ 563260 w 1155040"/>
                  <a:gd name="connsiteY2" fmla="*/ 12041 h 555259"/>
                  <a:gd name="connsiteX3" fmla="*/ 1128103 w 1155040"/>
                  <a:gd name="connsiteY3" fmla="*/ 102408 h 555259"/>
                  <a:gd name="connsiteX4" fmla="*/ 955209 w 1155040"/>
                  <a:gd name="connsiteY4" fmla="*/ 547531 h 555259"/>
                  <a:gd name="connsiteX5" fmla="*/ 10329 w 1155040"/>
                  <a:gd name="connsiteY5" fmla="*/ 349411 h 555259"/>
                  <a:gd name="connsiteX0" fmla="*/ 44461 w 1189172"/>
                  <a:gd name="connsiteY0" fmla="*/ 343521 h 548413"/>
                  <a:gd name="connsiteX1" fmla="*/ 198951 w 1189172"/>
                  <a:gd name="connsiteY1" fmla="*/ 45434 h 548413"/>
                  <a:gd name="connsiteX2" fmla="*/ 597392 w 1189172"/>
                  <a:gd name="connsiteY2" fmla="*/ 6151 h 548413"/>
                  <a:gd name="connsiteX3" fmla="*/ 1162235 w 1189172"/>
                  <a:gd name="connsiteY3" fmla="*/ 96518 h 548413"/>
                  <a:gd name="connsiteX4" fmla="*/ 989341 w 1189172"/>
                  <a:gd name="connsiteY4" fmla="*/ 541641 h 548413"/>
                  <a:gd name="connsiteX5" fmla="*/ 44461 w 1189172"/>
                  <a:gd name="connsiteY5" fmla="*/ 343521 h 548413"/>
                  <a:gd name="connsiteX0" fmla="*/ 45135 w 1187654"/>
                  <a:gd name="connsiteY0" fmla="*/ 337465 h 542357"/>
                  <a:gd name="connsiteX1" fmla="*/ 199625 w 1187654"/>
                  <a:gd name="connsiteY1" fmla="*/ 39378 h 542357"/>
                  <a:gd name="connsiteX2" fmla="*/ 628491 w 1187654"/>
                  <a:gd name="connsiteY2" fmla="*/ 8788 h 542357"/>
                  <a:gd name="connsiteX3" fmla="*/ 1162909 w 1187654"/>
                  <a:gd name="connsiteY3" fmla="*/ 90462 h 542357"/>
                  <a:gd name="connsiteX4" fmla="*/ 990015 w 1187654"/>
                  <a:gd name="connsiteY4" fmla="*/ 535585 h 542357"/>
                  <a:gd name="connsiteX5" fmla="*/ 45135 w 1187654"/>
                  <a:gd name="connsiteY5" fmla="*/ 337465 h 542357"/>
                  <a:gd name="connsiteX0" fmla="*/ 45135 w 1202593"/>
                  <a:gd name="connsiteY0" fmla="*/ 338981 h 542929"/>
                  <a:gd name="connsiteX1" fmla="*/ 199625 w 1202593"/>
                  <a:gd name="connsiteY1" fmla="*/ 40894 h 542929"/>
                  <a:gd name="connsiteX2" fmla="*/ 628491 w 1202593"/>
                  <a:gd name="connsiteY2" fmla="*/ 10304 h 542929"/>
                  <a:gd name="connsiteX3" fmla="*/ 1180295 w 1202593"/>
                  <a:gd name="connsiteY3" fmla="*/ 113710 h 542929"/>
                  <a:gd name="connsiteX4" fmla="*/ 990015 w 1202593"/>
                  <a:gd name="connsiteY4" fmla="*/ 537101 h 542929"/>
                  <a:gd name="connsiteX5" fmla="*/ 45135 w 1202593"/>
                  <a:gd name="connsiteY5" fmla="*/ 338981 h 542929"/>
                  <a:gd name="connsiteX0" fmla="*/ 45135 w 1202593"/>
                  <a:gd name="connsiteY0" fmla="*/ 355589 h 559537"/>
                  <a:gd name="connsiteX1" fmla="*/ 199625 w 1202593"/>
                  <a:gd name="connsiteY1" fmla="*/ 57502 h 559537"/>
                  <a:gd name="connsiteX2" fmla="*/ 628491 w 1202593"/>
                  <a:gd name="connsiteY2" fmla="*/ 5180 h 559537"/>
                  <a:gd name="connsiteX3" fmla="*/ 1180295 w 1202593"/>
                  <a:gd name="connsiteY3" fmla="*/ 130318 h 559537"/>
                  <a:gd name="connsiteX4" fmla="*/ 990015 w 1202593"/>
                  <a:gd name="connsiteY4" fmla="*/ 553709 h 559537"/>
                  <a:gd name="connsiteX5" fmla="*/ 45135 w 1202593"/>
                  <a:gd name="connsiteY5" fmla="*/ 355589 h 559537"/>
                  <a:gd name="connsiteX0" fmla="*/ 45741 w 1205206"/>
                  <a:gd name="connsiteY0" fmla="*/ 355589 h 606307"/>
                  <a:gd name="connsiteX1" fmla="*/ 200231 w 1205206"/>
                  <a:gd name="connsiteY1" fmla="*/ 57502 h 606307"/>
                  <a:gd name="connsiteX2" fmla="*/ 629097 w 1205206"/>
                  <a:gd name="connsiteY2" fmla="*/ 5180 h 606307"/>
                  <a:gd name="connsiteX3" fmla="*/ 1180901 w 1205206"/>
                  <a:gd name="connsiteY3" fmla="*/ 130318 h 606307"/>
                  <a:gd name="connsiteX4" fmla="*/ 999314 w 1205206"/>
                  <a:gd name="connsiteY4" fmla="*/ 601520 h 606307"/>
                  <a:gd name="connsiteX5" fmla="*/ 45741 w 1205206"/>
                  <a:gd name="connsiteY5" fmla="*/ 355589 h 606307"/>
                  <a:gd name="connsiteX0" fmla="*/ 45741 w 1200191"/>
                  <a:gd name="connsiteY0" fmla="*/ 355589 h 603119"/>
                  <a:gd name="connsiteX1" fmla="*/ 200231 w 1200191"/>
                  <a:gd name="connsiteY1" fmla="*/ 57502 h 603119"/>
                  <a:gd name="connsiteX2" fmla="*/ 629097 w 1200191"/>
                  <a:gd name="connsiteY2" fmla="*/ 5180 h 603119"/>
                  <a:gd name="connsiteX3" fmla="*/ 1180901 w 1200191"/>
                  <a:gd name="connsiteY3" fmla="*/ 130318 h 603119"/>
                  <a:gd name="connsiteX4" fmla="*/ 999314 w 1200191"/>
                  <a:gd name="connsiteY4" fmla="*/ 601520 h 603119"/>
                  <a:gd name="connsiteX5" fmla="*/ 45741 w 1200191"/>
                  <a:gd name="connsiteY5" fmla="*/ 355589 h 603119"/>
                  <a:gd name="connsiteX0" fmla="*/ 51300 w 1170669"/>
                  <a:gd name="connsiteY0" fmla="*/ 369159 h 607476"/>
                  <a:gd name="connsiteX1" fmla="*/ 166652 w 1170669"/>
                  <a:gd name="connsiteY1" fmla="*/ 57860 h 607476"/>
                  <a:gd name="connsiteX2" fmla="*/ 595518 w 1170669"/>
                  <a:gd name="connsiteY2" fmla="*/ 5538 h 607476"/>
                  <a:gd name="connsiteX3" fmla="*/ 1147322 w 1170669"/>
                  <a:gd name="connsiteY3" fmla="*/ 130676 h 607476"/>
                  <a:gd name="connsiteX4" fmla="*/ 965735 w 1170669"/>
                  <a:gd name="connsiteY4" fmla="*/ 601878 h 607476"/>
                  <a:gd name="connsiteX5" fmla="*/ 51300 w 1170669"/>
                  <a:gd name="connsiteY5" fmla="*/ 369159 h 607476"/>
                  <a:gd name="connsiteX0" fmla="*/ 52456 w 1171825"/>
                  <a:gd name="connsiteY0" fmla="*/ 410597 h 649232"/>
                  <a:gd name="connsiteX1" fmla="*/ 163379 w 1171825"/>
                  <a:gd name="connsiteY1" fmla="*/ 27175 h 649232"/>
                  <a:gd name="connsiteX2" fmla="*/ 596674 w 1171825"/>
                  <a:gd name="connsiteY2" fmla="*/ 46976 h 649232"/>
                  <a:gd name="connsiteX3" fmla="*/ 1148478 w 1171825"/>
                  <a:gd name="connsiteY3" fmla="*/ 172114 h 649232"/>
                  <a:gd name="connsiteX4" fmla="*/ 966891 w 1171825"/>
                  <a:gd name="connsiteY4" fmla="*/ 643316 h 649232"/>
                  <a:gd name="connsiteX5" fmla="*/ 52456 w 1171825"/>
                  <a:gd name="connsiteY5" fmla="*/ 410597 h 649232"/>
                  <a:gd name="connsiteX0" fmla="*/ 53101 w 1170882"/>
                  <a:gd name="connsiteY0" fmla="*/ 420508 h 659143"/>
                  <a:gd name="connsiteX1" fmla="*/ 164024 w 1170882"/>
                  <a:gd name="connsiteY1" fmla="*/ 37086 h 659143"/>
                  <a:gd name="connsiteX2" fmla="*/ 619884 w 1170882"/>
                  <a:gd name="connsiteY2" fmla="*/ 31370 h 659143"/>
                  <a:gd name="connsiteX3" fmla="*/ 1149123 w 1170882"/>
                  <a:gd name="connsiteY3" fmla="*/ 182025 h 659143"/>
                  <a:gd name="connsiteX4" fmla="*/ 967536 w 1170882"/>
                  <a:gd name="connsiteY4" fmla="*/ 653227 h 659143"/>
                  <a:gd name="connsiteX5" fmla="*/ 53101 w 1170882"/>
                  <a:gd name="connsiteY5" fmla="*/ 420508 h 659143"/>
                  <a:gd name="connsiteX0" fmla="*/ 52833 w 1171272"/>
                  <a:gd name="connsiteY0" fmla="*/ 427340 h 665975"/>
                  <a:gd name="connsiteX1" fmla="*/ 163756 w 1171272"/>
                  <a:gd name="connsiteY1" fmla="*/ 43918 h 665975"/>
                  <a:gd name="connsiteX2" fmla="*/ 610262 w 1171272"/>
                  <a:gd name="connsiteY2" fmla="*/ 24581 h 665975"/>
                  <a:gd name="connsiteX3" fmla="*/ 1148855 w 1171272"/>
                  <a:gd name="connsiteY3" fmla="*/ 188857 h 665975"/>
                  <a:gd name="connsiteX4" fmla="*/ 967268 w 1171272"/>
                  <a:gd name="connsiteY4" fmla="*/ 660059 h 665975"/>
                  <a:gd name="connsiteX5" fmla="*/ 52833 w 1171272"/>
                  <a:gd name="connsiteY5" fmla="*/ 427340 h 665975"/>
                  <a:gd name="connsiteX0" fmla="*/ 50653 w 1183116"/>
                  <a:gd name="connsiteY0" fmla="*/ 521886 h 681716"/>
                  <a:gd name="connsiteX1" fmla="*/ 175275 w 1183116"/>
                  <a:gd name="connsiteY1" fmla="*/ 49754 h 681716"/>
                  <a:gd name="connsiteX2" fmla="*/ 621781 w 1183116"/>
                  <a:gd name="connsiteY2" fmla="*/ 30417 h 681716"/>
                  <a:gd name="connsiteX3" fmla="*/ 1160374 w 1183116"/>
                  <a:gd name="connsiteY3" fmla="*/ 194693 h 681716"/>
                  <a:gd name="connsiteX4" fmla="*/ 978787 w 1183116"/>
                  <a:gd name="connsiteY4" fmla="*/ 665895 h 681716"/>
                  <a:gd name="connsiteX5" fmla="*/ 50653 w 1183116"/>
                  <a:gd name="connsiteY5" fmla="*/ 521886 h 681716"/>
                  <a:gd name="connsiteX0" fmla="*/ 52136 w 1180770"/>
                  <a:gd name="connsiteY0" fmla="*/ 528344 h 688174"/>
                  <a:gd name="connsiteX1" fmla="*/ 176758 w 1180770"/>
                  <a:gd name="connsiteY1" fmla="*/ 56212 h 688174"/>
                  <a:gd name="connsiteX2" fmla="*/ 677725 w 1180770"/>
                  <a:gd name="connsiteY2" fmla="*/ 24857 h 688174"/>
                  <a:gd name="connsiteX3" fmla="*/ 1161857 w 1180770"/>
                  <a:gd name="connsiteY3" fmla="*/ 201151 h 688174"/>
                  <a:gd name="connsiteX4" fmla="*/ 980270 w 1180770"/>
                  <a:gd name="connsiteY4" fmla="*/ 672353 h 688174"/>
                  <a:gd name="connsiteX5" fmla="*/ 52136 w 1180770"/>
                  <a:gd name="connsiteY5" fmla="*/ 528344 h 6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0770" h="688174">
                    <a:moveTo>
                      <a:pt x="52136" y="528344"/>
                    </a:moveTo>
                    <a:cubicBezTo>
                      <a:pt x="-81783" y="425654"/>
                      <a:pt x="72493" y="140127"/>
                      <a:pt x="176758" y="56212"/>
                    </a:cubicBezTo>
                    <a:cubicBezTo>
                      <a:pt x="281023" y="-27703"/>
                      <a:pt x="513542" y="700"/>
                      <a:pt x="677725" y="24857"/>
                    </a:cubicBezTo>
                    <a:cubicBezTo>
                      <a:pt x="841908" y="49014"/>
                      <a:pt x="1111433" y="93235"/>
                      <a:pt x="1161857" y="201151"/>
                    </a:cubicBezTo>
                    <a:cubicBezTo>
                      <a:pt x="1212281" y="309067"/>
                      <a:pt x="1165223" y="617821"/>
                      <a:pt x="980270" y="672353"/>
                    </a:cubicBezTo>
                    <a:cubicBezTo>
                      <a:pt x="795317" y="726885"/>
                      <a:pt x="186055" y="631034"/>
                      <a:pt x="52136" y="528344"/>
                    </a:cubicBezTo>
                    <a:close/>
                  </a:path>
                </a:pathLst>
              </a:custGeom>
              <a:blipFill>
                <a:blip r:embed="rId6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6"/>
              <p:cNvSpPr txBox="1"/>
              <p:nvPr/>
            </p:nvSpPr>
            <p:spPr>
              <a:xfrm>
                <a:off x="852607" y="1414358"/>
                <a:ext cx="3065363" cy="19927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 smtClean="0">
                    <a:ln w="38100">
                      <a:noFill/>
                    </a:ln>
                    <a:solidFill>
                      <a:srgbClr val="FFFFFF"/>
                    </a:solidFill>
                    <a:latin typeface="黑体" pitchFamily="49" charset="-122"/>
                    <a:ea typeface="黑体" pitchFamily="49" charset="-122"/>
                  </a:rPr>
                  <a:t>改变三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" y="0"/>
            <a:ext cx="12192000" cy="612000"/>
          </a:xfrm>
          <a:prstGeom prst="rect">
            <a:avLst/>
          </a:prstGeom>
          <a:solidFill>
            <a:srgbClr val="00CC99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为什么选型 </a:t>
            </a:r>
            <a:r>
              <a:rPr lang="en-US" altLang="zh-CN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PEBS</a:t>
            </a:r>
          </a:p>
          <a:p>
            <a:pPr algn="ctr"/>
            <a:r>
              <a:rPr lang="en-US" altLang="zh-CN" dirty="0" smtClean="0"/>
              <a:t>WHY  DID  WE  CHOOSE  PEBS  </a:t>
            </a:r>
          </a:p>
        </p:txBody>
      </p:sp>
      <p:grpSp>
        <p:nvGrpSpPr>
          <p:cNvPr id="2" name="组合 15"/>
          <p:cNvGrpSpPr/>
          <p:nvPr/>
        </p:nvGrpSpPr>
        <p:grpSpPr>
          <a:xfrm>
            <a:off x="5029870" y="627797"/>
            <a:ext cx="2168238" cy="6230203"/>
            <a:chOff x="5565914" y="914535"/>
            <a:chExt cx="2168238" cy="2433455"/>
          </a:xfrm>
        </p:grpSpPr>
        <p:sp>
          <p:nvSpPr>
            <p:cNvPr id="9" name="矩形 8"/>
            <p:cNvSpPr/>
            <p:nvPr/>
          </p:nvSpPr>
          <p:spPr>
            <a:xfrm>
              <a:off x="5565914" y="914535"/>
              <a:ext cx="2168238" cy="243345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580993" y="1913533"/>
              <a:ext cx="1074249" cy="237309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ERP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43848" y="1913534"/>
              <a:ext cx="1085490" cy="242528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</a:rPr>
                <a:t>PEBS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192367" y="5923128"/>
            <a:ext cx="4958689" cy="90757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生产节拍根据生产数据自动累积</a:t>
            </a:r>
            <a:r>
              <a:rPr lang="en-US" altLang="zh-CN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领取</a:t>
            </a:r>
            <a:r>
              <a:rPr lang="en-US" altLang="zh-CN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提交</a:t>
            </a:r>
            <a:r>
              <a:rPr lang="en-US" altLang="zh-CN" dirty="0" smtClean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)</a:t>
            </a:r>
            <a:endParaRPr lang="zh-CN" altLang="en-US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5875361"/>
            <a:ext cx="5036024" cy="9826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15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16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生产节拍是用秒表掐出来的，是一次性的。为保证生产节拍准确，得每天去测，工作量大，投入的人工成本高。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9672" y="2178271"/>
            <a:ext cx="2142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工艺数据</a:t>
            </a:r>
            <a:endParaRPr lang="en-US" altLang="zh-CN" sz="2400" b="1" dirty="0" smtClean="0"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en-US" altLang="zh-CN" sz="2400" b="1" dirty="0" smtClean="0">
                <a:latin typeface="黑体" pitchFamily="49" charset="-122"/>
                <a:ea typeface="黑体" pitchFamily="49" charset="-122"/>
              </a:rPr>
              <a:t>VS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-1" y="0"/>
            <a:ext cx="1337481" cy="627797"/>
            <a:chOff x="534117" y="1167717"/>
            <a:chExt cx="1185671" cy="832148"/>
          </a:xfrm>
        </p:grpSpPr>
        <p:sp>
          <p:nvSpPr>
            <p:cNvPr id="33" name="任意多边形 32"/>
            <p:cNvSpPr/>
            <p:nvPr/>
          </p:nvSpPr>
          <p:spPr>
            <a:xfrm rot="5070036">
              <a:off x="710879" y="990955"/>
              <a:ext cx="832148" cy="1185671"/>
            </a:xfrm>
            <a:custGeom>
              <a:avLst/>
              <a:gdLst>
                <a:gd name="connsiteX0" fmla="*/ 0 w 1173480"/>
                <a:gd name="connsiteY0" fmla="*/ 289560 h 487680"/>
                <a:gd name="connsiteX1" fmla="*/ 106680 w 1173480"/>
                <a:gd name="connsiteY1" fmla="*/ 91440 h 487680"/>
                <a:gd name="connsiteX2" fmla="*/ 518160 w 1173480"/>
                <a:gd name="connsiteY2" fmla="*/ 0 h 487680"/>
                <a:gd name="connsiteX3" fmla="*/ 1013460 w 1173480"/>
                <a:gd name="connsiteY3" fmla="*/ 99060 h 487680"/>
                <a:gd name="connsiteX4" fmla="*/ 1173480 w 1173480"/>
                <a:gd name="connsiteY4" fmla="*/ 320040 h 487680"/>
                <a:gd name="connsiteX5" fmla="*/ 944880 w 1173480"/>
                <a:gd name="connsiteY5" fmla="*/ 487680 h 487680"/>
                <a:gd name="connsiteX6" fmla="*/ 259080 w 1173480"/>
                <a:gd name="connsiteY6" fmla="*/ 441960 h 487680"/>
                <a:gd name="connsiteX7" fmla="*/ 0 w 1173480"/>
                <a:gd name="connsiteY7" fmla="*/ 289560 h 487680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85699"/>
                <a:gd name="connsiteY0" fmla="*/ 289586 h 487706"/>
                <a:gd name="connsiteX1" fmla="*/ 106680 w 1185699"/>
                <a:gd name="connsiteY1" fmla="*/ 91466 h 487706"/>
                <a:gd name="connsiteX2" fmla="*/ 518160 w 1185699"/>
                <a:gd name="connsiteY2" fmla="*/ 26 h 487706"/>
                <a:gd name="connsiteX3" fmla="*/ 1013460 w 1185699"/>
                <a:gd name="connsiteY3" fmla="*/ 99086 h 487706"/>
                <a:gd name="connsiteX4" fmla="*/ 1173480 w 1185699"/>
                <a:gd name="connsiteY4" fmla="*/ 320066 h 487706"/>
                <a:gd name="connsiteX5" fmla="*/ 944880 w 1185699"/>
                <a:gd name="connsiteY5" fmla="*/ 487706 h 487706"/>
                <a:gd name="connsiteX6" fmla="*/ 259080 w 1185699"/>
                <a:gd name="connsiteY6" fmla="*/ 441986 h 487706"/>
                <a:gd name="connsiteX7" fmla="*/ 0 w 1185699"/>
                <a:gd name="connsiteY7" fmla="*/ 289586 h 487706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264316 w 1178716"/>
                <a:gd name="connsiteY6" fmla="*/ 483961 h 531024"/>
                <a:gd name="connsiteX7" fmla="*/ 5236 w 1178716"/>
                <a:gd name="connsiteY7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21751 w 1195231"/>
                <a:gd name="connsiteY0" fmla="*/ 331561 h 531024"/>
                <a:gd name="connsiteX1" fmla="*/ 141470 w 1195231"/>
                <a:gd name="connsiteY1" fmla="*/ 20435 h 531024"/>
                <a:gd name="connsiteX2" fmla="*/ 539911 w 1195231"/>
                <a:gd name="connsiteY2" fmla="*/ 42001 h 531024"/>
                <a:gd name="connsiteX3" fmla="*/ 1035211 w 1195231"/>
                <a:gd name="connsiteY3" fmla="*/ 141061 h 531024"/>
                <a:gd name="connsiteX4" fmla="*/ 1195231 w 1195231"/>
                <a:gd name="connsiteY4" fmla="*/ 362041 h 531024"/>
                <a:gd name="connsiteX5" fmla="*/ 966631 w 1195231"/>
                <a:gd name="connsiteY5" fmla="*/ 529681 h 531024"/>
                <a:gd name="connsiteX6" fmla="*/ 21751 w 1195231"/>
                <a:gd name="connsiteY6" fmla="*/ 331561 h 531024"/>
                <a:gd name="connsiteX0" fmla="*/ 9820 w 1183300"/>
                <a:gd name="connsiteY0" fmla="*/ 331561 h 531024"/>
                <a:gd name="connsiteX1" fmla="*/ 129539 w 1183300"/>
                <a:gd name="connsiteY1" fmla="*/ 20435 h 531024"/>
                <a:gd name="connsiteX2" fmla="*/ 527980 w 1183300"/>
                <a:gd name="connsiteY2" fmla="*/ 42001 h 531024"/>
                <a:gd name="connsiteX3" fmla="*/ 1023280 w 1183300"/>
                <a:gd name="connsiteY3" fmla="*/ 141061 h 531024"/>
                <a:gd name="connsiteX4" fmla="*/ 1183300 w 1183300"/>
                <a:gd name="connsiteY4" fmla="*/ 362041 h 531024"/>
                <a:gd name="connsiteX5" fmla="*/ 954700 w 1183300"/>
                <a:gd name="connsiteY5" fmla="*/ 529681 h 531024"/>
                <a:gd name="connsiteX6" fmla="*/ 9820 w 1183300"/>
                <a:gd name="connsiteY6" fmla="*/ 331561 h 531024"/>
                <a:gd name="connsiteX0" fmla="*/ 10133 w 1183613"/>
                <a:gd name="connsiteY0" fmla="*/ 341318 h 540781"/>
                <a:gd name="connsiteX1" fmla="*/ 129852 w 1183613"/>
                <a:gd name="connsiteY1" fmla="*/ 30192 h 540781"/>
                <a:gd name="connsiteX2" fmla="*/ 550025 w 1183613"/>
                <a:gd name="connsiteY2" fmla="*/ 25680 h 540781"/>
                <a:gd name="connsiteX3" fmla="*/ 1023593 w 1183613"/>
                <a:gd name="connsiteY3" fmla="*/ 150818 h 540781"/>
                <a:gd name="connsiteX4" fmla="*/ 1183613 w 1183613"/>
                <a:gd name="connsiteY4" fmla="*/ 371798 h 540781"/>
                <a:gd name="connsiteX5" fmla="*/ 955013 w 1183613"/>
                <a:gd name="connsiteY5" fmla="*/ 539438 h 540781"/>
                <a:gd name="connsiteX6" fmla="*/ 10133 w 1183613"/>
                <a:gd name="connsiteY6" fmla="*/ 341318 h 540781"/>
                <a:gd name="connsiteX0" fmla="*/ 10133 w 1078472"/>
                <a:gd name="connsiteY0" fmla="*/ 341318 h 544551"/>
                <a:gd name="connsiteX1" fmla="*/ 129852 w 1078472"/>
                <a:gd name="connsiteY1" fmla="*/ 30192 h 544551"/>
                <a:gd name="connsiteX2" fmla="*/ 550025 w 1078472"/>
                <a:gd name="connsiteY2" fmla="*/ 25680 h 544551"/>
                <a:gd name="connsiteX3" fmla="*/ 1023593 w 1078472"/>
                <a:gd name="connsiteY3" fmla="*/ 150818 h 544551"/>
                <a:gd name="connsiteX4" fmla="*/ 955013 w 1078472"/>
                <a:gd name="connsiteY4" fmla="*/ 539438 h 544551"/>
                <a:gd name="connsiteX5" fmla="*/ 10133 w 1078472"/>
                <a:gd name="connsiteY5" fmla="*/ 341318 h 544551"/>
                <a:gd name="connsiteX0" fmla="*/ 10133 w 1120707"/>
                <a:gd name="connsiteY0" fmla="*/ 341774 h 544633"/>
                <a:gd name="connsiteX1" fmla="*/ 129852 w 1120707"/>
                <a:gd name="connsiteY1" fmla="*/ 30648 h 544633"/>
                <a:gd name="connsiteX2" fmla="*/ 550025 w 1120707"/>
                <a:gd name="connsiteY2" fmla="*/ 26136 h 544633"/>
                <a:gd name="connsiteX3" fmla="*/ 1084443 w 1120707"/>
                <a:gd name="connsiteY3" fmla="*/ 159967 h 544633"/>
                <a:gd name="connsiteX4" fmla="*/ 955013 w 1120707"/>
                <a:gd name="connsiteY4" fmla="*/ 539894 h 544633"/>
                <a:gd name="connsiteX5" fmla="*/ 10133 w 1120707"/>
                <a:gd name="connsiteY5" fmla="*/ 341774 h 544633"/>
                <a:gd name="connsiteX0" fmla="*/ 10329 w 1119937"/>
                <a:gd name="connsiteY0" fmla="*/ 362868 h 565727"/>
                <a:gd name="connsiteX1" fmla="*/ 130048 w 1119937"/>
                <a:gd name="connsiteY1" fmla="*/ 51742 h 565727"/>
                <a:gd name="connsiteX2" fmla="*/ 563260 w 1119937"/>
                <a:gd name="connsiteY2" fmla="*/ 12459 h 565727"/>
                <a:gd name="connsiteX3" fmla="*/ 1084639 w 1119937"/>
                <a:gd name="connsiteY3" fmla="*/ 181061 h 565727"/>
                <a:gd name="connsiteX4" fmla="*/ 955209 w 1119937"/>
                <a:gd name="connsiteY4" fmla="*/ 560988 h 565727"/>
                <a:gd name="connsiteX5" fmla="*/ 10329 w 1119937"/>
                <a:gd name="connsiteY5" fmla="*/ 362868 h 565727"/>
                <a:gd name="connsiteX0" fmla="*/ 10329 w 1155040"/>
                <a:gd name="connsiteY0" fmla="*/ 358076 h 563924"/>
                <a:gd name="connsiteX1" fmla="*/ 130048 w 1155040"/>
                <a:gd name="connsiteY1" fmla="*/ 46950 h 563924"/>
                <a:gd name="connsiteX2" fmla="*/ 563260 w 1155040"/>
                <a:gd name="connsiteY2" fmla="*/ 7667 h 563924"/>
                <a:gd name="connsiteX3" fmla="*/ 1128103 w 1155040"/>
                <a:gd name="connsiteY3" fmla="*/ 111073 h 563924"/>
                <a:gd name="connsiteX4" fmla="*/ 955209 w 1155040"/>
                <a:gd name="connsiteY4" fmla="*/ 556196 h 563924"/>
                <a:gd name="connsiteX5" fmla="*/ 10329 w 1155040"/>
                <a:gd name="connsiteY5" fmla="*/ 358076 h 563924"/>
                <a:gd name="connsiteX0" fmla="*/ 10329 w 1155040"/>
                <a:gd name="connsiteY0" fmla="*/ 349411 h 555259"/>
                <a:gd name="connsiteX1" fmla="*/ 130048 w 1155040"/>
                <a:gd name="connsiteY1" fmla="*/ 38285 h 555259"/>
                <a:gd name="connsiteX2" fmla="*/ 563260 w 1155040"/>
                <a:gd name="connsiteY2" fmla="*/ 12041 h 555259"/>
                <a:gd name="connsiteX3" fmla="*/ 1128103 w 1155040"/>
                <a:gd name="connsiteY3" fmla="*/ 102408 h 555259"/>
                <a:gd name="connsiteX4" fmla="*/ 955209 w 1155040"/>
                <a:gd name="connsiteY4" fmla="*/ 547531 h 555259"/>
                <a:gd name="connsiteX5" fmla="*/ 10329 w 1155040"/>
                <a:gd name="connsiteY5" fmla="*/ 349411 h 555259"/>
                <a:gd name="connsiteX0" fmla="*/ 44461 w 1189172"/>
                <a:gd name="connsiteY0" fmla="*/ 343521 h 548413"/>
                <a:gd name="connsiteX1" fmla="*/ 198951 w 1189172"/>
                <a:gd name="connsiteY1" fmla="*/ 45434 h 548413"/>
                <a:gd name="connsiteX2" fmla="*/ 597392 w 1189172"/>
                <a:gd name="connsiteY2" fmla="*/ 6151 h 548413"/>
                <a:gd name="connsiteX3" fmla="*/ 1162235 w 1189172"/>
                <a:gd name="connsiteY3" fmla="*/ 96518 h 548413"/>
                <a:gd name="connsiteX4" fmla="*/ 989341 w 1189172"/>
                <a:gd name="connsiteY4" fmla="*/ 541641 h 548413"/>
                <a:gd name="connsiteX5" fmla="*/ 44461 w 1189172"/>
                <a:gd name="connsiteY5" fmla="*/ 343521 h 548413"/>
                <a:gd name="connsiteX0" fmla="*/ 45135 w 1187654"/>
                <a:gd name="connsiteY0" fmla="*/ 337465 h 542357"/>
                <a:gd name="connsiteX1" fmla="*/ 199625 w 1187654"/>
                <a:gd name="connsiteY1" fmla="*/ 39378 h 542357"/>
                <a:gd name="connsiteX2" fmla="*/ 628491 w 1187654"/>
                <a:gd name="connsiteY2" fmla="*/ 8788 h 542357"/>
                <a:gd name="connsiteX3" fmla="*/ 1162909 w 1187654"/>
                <a:gd name="connsiteY3" fmla="*/ 90462 h 542357"/>
                <a:gd name="connsiteX4" fmla="*/ 990015 w 1187654"/>
                <a:gd name="connsiteY4" fmla="*/ 535585 h 542357"/>
                <a:gd name="connsiteX5" fmla="*/ 45135 w 1187654"/>
                <a:gd name="connsiteY5" fmla="*/ 337465 h 542357"/>
                <a:gd name="connsiteX0" fmla="*/ 45135 w 1202593"/>
                <a:gd name="connsiteY0" fmla="*/ 338981 h 542929"/>
                <a:gd name="connsiteX1" fmla="*/ 199625 w 1202593"/>
                <a:gd name="connsiteY1" fmla="*/ 40894 h 542929"/>
                <a:gd name="connsiteX2" fmla="*/ 628491 w 1202593"/>
                <a:gd name="connsiteY2" fmla="*/ 10304 h 542929"/>
                <a:gd name="connsiteX3" fmla="*/ 1180295 w 1202593"/>
                <a:gd name="connsiteY3" fmla="*/ 113710 h 542929"/>
                <a:gd name="connsiteX4" fmla="*/ 990015 w 1202593"/>
                <a:gd name="connsiteY4" fmla="*/ 537101 h 542929"/>
                <a:gd name="connsiteX5" fmla="*/ 45135 w 1202593"/>
                <a:gd name="connsiteY5" fmla="*/ 338981 h 542929"/>
                <a:gd name="connsiteX0" fmla="*/ 45135 w 1202593"/>
                <a:gd name="connsiteY0" fmla="*/ 355589 h 559537"/>
                <a:gd name="connsiteX1" fmla="*/ 199625 w 1202593"/>
                <a:gd name="connsiteY1" fmla="*/ 57502 h 559537"/>
                <a:gd name="connsiteX2" fmla="*/ 628491 w 1202593"/>
                <a:gd name="connsiteY2" fmla="*/ 5180 h 559537"/>
                <a:gd name="connsiteX3" fmla="*/ 1180295 w 1202593"/>
                <a:gd name="connsiteY3" fmla="*/ 130318 h 559537"/>
                <a:gd name="connsiteX4" fmla="*/ 990015 w 1202593"/>
                <a:gd name="connsiteY4" fmla="*/ 553709 h 559537"/>
                <a:gd name="connsiteX5" fmla="*/ 45135 w 1202593"/>
                <a:gd name="connsiteY5" fmla="*/ 355589 h 559537"/>
                <a:gd name="connsiteX0" fmla="*/ 45741 w 1205206"/>
                <a:gd name="connsiteY0" fmla="*/ 355589 h 606307"/>
                <a:gd name="connsiteX1" fmla="*/ 200231 w 1205206"/>
                <a:gd name="connsiteY1" fmla="*/ 57502 h 606307"/>
                <a:gd name="connsiteX2" fmla="*/ 629097 w 1205206"/>
                <a:gd name="connsiteY2" fmla="*/ 5180 h 606307"/>
                <a:gd name="connsiteX3" fmla="*/ 1180901 w 1205206"/>
                <a:gd name="connsiteY3" fmla="*/ 130318 h 606307"/>
                <a:gd name="connsiteX4" fmla="*/ 999314 w 1205206"/>
                <a:gd name="connsiteY4" fmla="*/ 601520 h 606307"/>
                <a:gd name="connsiteX5" fmla="*/ 45741 w 1205206"/>
                <a:gd name="connsiteY5" fmla="*/ 355589 h 606307"/>
                <a:gd name="connsiteX0" fmla="*/ 45741 w 1200191"/>
                <a:gd name="connsiteY0" fmla="*/ 355589 h 603119"/>
                <a:gd name="connsiteX1" fmla="*/ 200231 w 1200191"/>
                <a:gd name="connsiteY1" fmla="*/ 57502 h 603119"/>
                <a:gd name="connsiteX2" fmla="*/ 629097 w 1200191"/>
                <a:gd name="connsiteY2" fmla="*/ 5180 h 603119"/>
                <a:gd name="connsiteX3" fmla="*/ 1180901 w 1200191"/>
                <a:gd name="connsiteY3" fmla="*/ 130318 h 603119"/>
                <a:gd name="connsiteX4" fmla="*/ 999314 w 1200191"/>
                <a:gd name="connsiteY4" fmla="*/ 601520 h 603119"/>
                <a:gd name="connsiteX5" fmla="*/ 45741 w 1200191"/>
                <a:gd name="connsiteY5" fmla="*/ 355589 h 603119"/>
                <a:gd name="connsiteX0" fmla="*/ 51300 w 1170669"/>
                <a:gd name="connsiteY0" fmla="*/ 369159 h 607476"/>
                <a:gd name="connsiteX1" fmla="*/ 166652 w 1170669"/>
                <a:gd name="connsiteY1" fmla="*/ 57860 h 607476"/>
                <a:gd name="connsiteX2" fmla="*/ 595518 w 1170669"/>
                <a:gd name="connsiteY2" fmla="*/ 5538 h 607476"/>
                <a:gd name="connsiteX3" fmla="*/ 1147322 w 1170669"/>
                <a:gd name="connsiteY3" fmla="*/ 130676 h 607476"/>
                <a:gd name="connsiteX4" fmla="*/ 965735 w 1170669"/>
                <a:gd name="connsiteY4" fmla="*/ 601878 h 607476"/>
                <a:gd name="connsiteX5" fmla="*/ 51300 w 1170669"/>
                <a:gd name="connsiteY5" fmla="*/ 369159 h 607476"/>
                <a:gd name="connsiteX0" fmla="*/ 52456 w 1171825"/>
                <a:gd name="connsiteY0" fmla="*/ 410597 h 649232"/>
                <a:gd name="connsiteX1" fmla="*/ 163379 w 1171825"/>
                <a:gd name="connsiteY1" fmla="*/ 27175 h 649232"/>
                <a:gd name="connsiteX2" fmla="*/ 596674 w 1171825"/>
                <a:gd name="connsiteY2" fmla="*/ 46976 h 649232"/>
                <a:gd name="connsiteX3" fmla="*/ 1148478 w 1171825"/>
                <a:gd name="connsiteY3" fmla="*/ 172114 h 649232"/>
                <a:gd name="connsiteX4" fmla="*/ 966891 w 1171825"/>
                <a:gd name="connsiteY4" fmla="*/ 643316 h 649232"/>
                <a:gd name="connsiteX5" fmla="*/ 52456 w 1171825"/>
                <a:gd name="connsiteY5" fmla="*/ 410597 h 649232"/>
                <a:gd name="connsiteX0" fmla="*/ 53101 w 1170882"/>
                <a:gd name="connsiteY0" fmla="*/ 420508 h 659143"/>
                <a:gd name="connsiteX1" fmla="*/ 164024 w 1170882"/>
                <a:gd name="connsiteY1" fmla="*/ 37086 h 659143"/>
                <a:gd name="connsiteX2" fmla="*/ 619884 w 1170882"/>
                <a:gd name="connsiteY2" fmla="*/ 31370 h 659143"/>
                <a:gd name="connsiteX3" fmla="*/ 1149123 w 1170882"/>
                <a:gd name="connsiteY3" fmla="*/ 182025 h 659143"/>
                <a:gd name="connsiteX4" fmla="*/ 967536 w 1170882"/>
                <a:gd name="connsiteY4" fmla="*/ 653227 h 659143"/>
                <a:gd name="connsiteX5" fmla="*/ 53101 w 1170882"/>
                <a:gd name="connsiteY5" fmla="*/ 420508 h 659143"/>
                <a:gd name="connsiteX0" fmla="*/ 52833 w 1171272"/>
                <a:gd name="connsiteY0" fmla="*/ 427340 h 665975"/>
                <a:gd name="connsiteX1" fmla="*/ 163756 w 1171272"/>
                <a:gd name="connsiteY1" fmla="*/ 43918 h 665975"/>
                <a:gd name="connsiteX2" fmla="*/ 610262 w 1171272"/>
                <a:gd name="connsiteY2" fmla="*/ 24581 h 665975"/>
                <a:gd name="connsiteX3" fmla="*/ 1148855 w 1171272"/>
                <a:gd name="connsiteY3" fmla="*/ 188857 h 665975"/>
                <a:gd name="connsiteX4" fmla="*/ 967268 w 1171272"/>
                <a:gd name="connsiteY4" fmla="*/ 660059 h 665975"/>
                <a:gd name="connsiteX5" fmla="*/ 52833 w 1171272"/>
                <a:gd name="connsiteY5" fmla="*/ 427340 h 665975"/>
                <a:gd name="connsiteX0" fmla="*/ 50653 w 1183116"/>
                <a:gd name="connsiteY0" fmla="*/ 521886 h 681716"/>
                <a:gd name="connsiteX1" fmla="*/ 175275 w 1183116"/>
                <a:gd name="connsiteY1" fmla="*/ 49754 h 681716"/>
                <a:gd name="connsiteX2" fmla="*/ 621781 w 1183116"/>
                <a:gd name="connsiteY2" fmla="*/ 30417 h 681716"/>
                <a:gd name="connsiteX3" fmla="*/ 1160374 w 1183116"/>
                <a:gd name="connsiteY3" fmla="*/ 194693 h 681716"/>
                <a:gd name="connsiteX4" fmla="*/ 978787 w 1183116"/>
                <a:gd name="connsiteY4" fmla="*/ 665895 h 681716"/>
                <a:gd name="connsiteX5" fmla="*/ 50653 w 1183116"/>
                <a:gd name="connsiteY5" fmla="*/ 521886 h 681716"/>
                <a:gd name="connsiteX0" fmla="*/ 52136 w 1180770"/>
                <a:gd name="connsiteY0" fmla="*/ 528344 h 688174"/>
                <a:gd name="connsiteX1" fmla="*/ 176758 w 1180770"/>
                <a:gd name="connsiteY1" fmla="*/ 56212 h 688174"/>
                <a:gd name="connsiteX2" fmla="*/ 677725 w 1180770"/>
                <a:gd name="connsiteY2" fmla="*/ 24857 h 688174"/>
                <a:gd name="connsiteX3" fmla="*/ 1161857 w 1180770"/>
                <a:gd name="connsiteY3" fmla="*/ 201151 h 688174"/>
                <a:gd name="connsiteX4" fmla="*/ 980270 w 1180770"/>
                <a:gd name="connsiteY4" fmla="*/ 672353 h 688174"/>
                <a:gd name="connsiteX5" fmla="*/ 52136 w 1180770"/>
                <a:gd name="connsiteY5" fmla="*/ 528344 h 6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0770" h="688174">
                  <a:moveTo>
                    <a:pt x="52136" y="528344"/>
                  </a:moveTo>
                  <a:cubicBezTo>
                    <a:pt x="-81783" y="425654"/>
                    <a:pt x="72493" y="140127"/>
                    <a:pt x="176758" y="56212"/>
                  </a:cubicBezTo>
                  <a:cubicBezTo>
                    <a:pt x="281023" y="-27703"/>
                    <a:pt x="513542" y="700"/>
                    <a:pt x="677725" y="24857"/>
                  </a:cubicBezTo>
                  <a:cubicBezTo>
                    <a:pt x="841908" y="49014"/>
                    <a:pt x="1111433" y="93235"/>
                    <a:pt x="1161857" y="201151"/>
                  </a:cubicBezTo>
                  <a:cubicBezTo>
                    <a:pt x="1212281" y="309067"/>
                    <a:pt x="1165223" y="617821"/>
                    <a:pt x="980270" y="672353"/>
                  </a:cubicBezTo>
                  <a:cubicBezTo>
                    <a:pt x="795317" y="726885"/>
                    <a:pt x="186055" y="631034"/>
                    <a:pt x="52136" y="528344"/>
                  </a:cubicBezTo>
                  <a:close/>
                </a:path>
              </a:pathLst>
            </a:custGeom>
            <a:solidFill>
              <a:schemeClr val="bg1">
                <a:lumMod val="9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4"/>
            <p:cNvGrpSpPr/>
            <p:nvPr/>
          </p:nvGrpSpPr>
          <p:grpSpPr>
            <a:xfrm>
              <a:off x="645250" y="1188856"/>
              <a:ext cx="991486" cy="714380"/>
              <a:chOff x="686529" y="1040198"/>
              <a:chExt cx="3575287" cy="2684305"/>
            </a:xfrm>
          </p:grpSpPr>
          <p:sp>
            <p:nvSpPr>
              <p:cNvPr id="35" name="任意多边形 34"/>
              <p:cNvSpPr/>
              <p:nvPr/>
            </p:nvSpPr>
            <p:spPr>
              <a:xfrm rot="5070036">
                <a:off x="1132020" y="594707"/>
                <a:ext cx="2684305" cy="3575287"/>
              </a:xfrm>
              <a:custGeom>
                <a:avLst/>
                <a:gdLst>
                  <a:gd name="connsiteX0" fmla="*/ 0 w 1173480"/>
                  <a:gd name="connsiteY0" fmla="*/ 289560 h 487680"/>
                  <a:gd name="connsiteX1" fmla="*/ 106680 w 1173480"/>
                  <a:gd name="connsiteY1" fmla="*/ 91440 h 487680"/>
                  <a:gd name="connsiteX2" fmla="*/ 518160 w 1173480"/>
                  <a:gd name="connsiteY2" fmla="*/ 0 h 487680"/>
                  <a:gd name="connsiteX3" fmla="*/ 1013460 w 1173480"/>
                  <a:gd name="connsiteY3" fmla="*/ 99060 h 487680"/>
                  <a:gd name="connsiteX4" fmla="*/ 1173480 w 1173480"/>
                  <a:gd name="connsiteY4" fmla="*/ 320040 h 487680"/>
                  <a:gd name="connsiteX5" fmla="*/ 944880 w 1173480"/>
                  <a:gd name="connsiteY5" fmla="*/ 487680 h 487680"/>
                  <a:gd name="connsiteX6" fmla="*/ 259080 w 1173480"/>
                  <a:gd name="connsiteY6" fmla="*/ 441960 h 487680"/>
                  <a:gd name="connsiteX7" fmla="*/ 0 w 1173480"/>
                  <a:gd name="connsiteY7" fmla="*/ 289560 h 487680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85699"/>
                  <a:gd name="connsiteY0" fmla="*/ 289586 h 487706"/>
                  <a:gd name="connsiteX1" fmla="*/ 106680 w 1185699"/>
                  <a:gd name="connsiteY1" fmla="*/ 91466 h 487706"/>
                  <a:gd name="connsiteX2" fmla="*/ 518160 w 1185699"/>
                  <a:gd name="connsiteY2" fmla="*/ 26 h 487706"/>
                  <a:gd name="connsiteX3" fmla="*/ 1013460 w 1185699"/>
                  <a:gd name="connsiteY3" fmla="*/ 99086 h 487706"/>
                  <a:gd name="connsiteX4" fmla="*/ 1173480 w 1185699"/>
                  <a:gd name="connsiteY4" fmla="*/ 320066 h 487706"/>
                  <a:gd name="connsiteX5" fmla="*/ 944880 w 1185699"/>
                  <a:gd name="connsiteY5" fmla="*/ 487706 h 487706"/>
                  <a:gd name="connsiteX6" fmla="*/ 259080 w 1185699"/>
                  <a:gd name="connsiteY6" fmla="*/ 441986 h 487706"/>
                  <a:gd name="connsiteX7" fmla="*/ 0 w 1185699"/>
                  <a:gd name="connsiteY7" fmla="*/ 289586 h 487706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264316 w 1178716"/>
                  <a:gd name="connsiteY6" fmla="*/ 483961 h 531024"/>
                  <a:gd name="connsiteX7" fmla="*/ 5236 w 1178716"/>
                  <a:gd name="connsiteY7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21751 w 1195231"/>
                  <a:gd name="connsiteY0" fmla="*/ 331561 h 531024"/>
                  <a:gd name="connsiteX1" fmla="*/ 141470 w 1195231"/>
                  <a:gd name="connsiteY1" fmla="*/ 20435 h 531024"/>
                  <a:gd name="connsiteX2" fmla="*/ 539911 w 1195231"/>
                  <a:gd name="connsiteY2" fmla="*/ 42001 h 531024"/>
                  <a:gd name="connsiteX3" fmla="*/ 1035211 w 1195231"/>
                  <a:gd name="connsiteY3" fmla="*/ 141061 h 531024"/>
                  <a:gd name="connsiteX4" fmla="*/ 1195231 w 1195231"/>
                  <a:gd name="connsiteY4" fmla="*/ 362041 h 531024"/>
                  <a:gd name="connsiteX5" fmla="*/ 966631 w 1195231"/>
                  <a:gd name="connsiteY5" fmla="*/ 529681 h 531024"/>
                  <a:gd name="connsiteX6" fmla="*/ 21751 w 1195231"/>
                  <a:gd name="connsiteY6" fmla="*/ 331561 h 531024"/>
                  <a:gd name="connsiteX0" fmla="*/ 9820 w 1183300"/>
                  <a:gd name="connsiteY0" fmla="*/ 331561 h 531024"/>
                  <a:gd name="connsiteX1" fmla="*/ 129539 w 1183300"/>
                  <a:gd name="connsiteY1" fmla="*/ 20435 h 531024"/>
                  <a:gd name="connsiteX2" fmla="*/ 527980 w 1183300"/>
                  <a:gd name="connsiteY2" fmla="*/ 42001 h 531024"/>
                  <a:gd name="connsiteX3" fmla="*/ 1023280 w 1183300"/>
                  <a:gd name="connsiteY3" fmla="*/ 141061 h 531024"/>
                  <a:gd name="connsiteX4" fmla="*/ 1183300 w 1183300"/>
                  <a:gd name="connsiteY4" fmla="*/ 362041 h 531024"/>
                  <a:gd name="connsiteX5" fmla="*/ 954700 w 1183300"/>
                  <a:gd name="connsiteY5" fmla="*/ 529681 h 531024"/>
                  <a:gd name="connsiteX6" fmla="*/ 9820 w 1183300"/>
                  <a:gd name="connsiteY6" fmla="*/ 331561 h 531024"/>
                  <a:gd name="connsiteX0" fmla="*/ 10133 w 1183613"/>
                  <a:gd name="connsiteY0" fmla="*/ 341318 h 540781"/>
                  <a:gd name="connsiteX1" fmla="*/ 129852 w 1183613"/>
                  <a:gd name="connsiteY1" fmla="*/ 30192 h 540781"/>
                  <a:gd name="connsiteX2" fmla="*/ 550025 w 1183613"/>
                  <a:gd name="connsiteY2" fmla="*/ 25680 h 540781"/>
                  <a:gd name="connsiteX3" fmla="*/ 1023593 w 1183613"/>
                  <a:gd name="connsiteY3" fmla="*/ 150818 h 540781"/>
                  <a:gd name="connsiteX4" fmla="*/ 1183613 w 1183613"/>
                  <a:gd name="connsiteY4" fmla="*/ 371798 h 540781"/>
                  <a:gd name="connsiteX5" fmla="*/ 955013 w 1183613"/>
                  <a:gd name="connsiteY5" fmla="*/ 539438 h 540781"/>
                  <a:gd name="connsiteX6" fmla="*/ 10133 w 1183613"/>
                  <a:gd name="connsiteY6" fmla="*/ 341318 h 540781"/>
                  <a:gd name="connsiteX0" fmla="*/ 10133 w 1078472"/>
                  <a:gd name="connsiteY0" fmla="*/ 341318 h 544551"/>
                  <a:gd name="connsiteX1" fmla="*/ 129852 w 1078472"/>
                  <a:gd name="connsiteY1" fmla="*/ 30192 h 544551"/>
                  <a:gd name="connsiteX2" fmla="*/ 550025 w 1078472"/>
                  <a:gd name="connsiteY2" fmla="*/ 25680 h 544551"/>
                  <a:gd name="connsiteX3" fmla="*/ 1023593 w 1078472"/>
                  <a:gd name="connsiteY3" fmla="*/ 150818 h 544551"/>
                  <a:gd name="connsiteX4" fmla="*/ 955013 w 1078472"/>
                  <a:gd name="connsiteY4" fmla="*/ 539438 h 544551"/>
                  <a:gd name="connsiteX5" fmla="*/ 10133 w 1078472"/>
                  <a:gd name="connsiteY5" fmla="*/ 341318 h 544551"/>
                  <a:gd name="connsiteX0" fmla="*/ 10133 w 1120707"/>
                  <a:gd name="connsiteY0" fmla="*/ 341774 h 544633"/>
                  <a:gd name="connsiteX1" fmla="*/ 129852 w 1120707"/>
                  <a:gd name="connsiteY1" fmla="*/ 30648 h 544633"/>
                  <a:gd name="connsiteX2" fmla="*/ 550025 w 1120707"/>
                  <a:gd name="connsiteY2" fmla="*/ 26136 h 544633"/>
                  <a:gd name="connsiteX3" fmla="*/ 1084443 w 1120707"/>
                  <a:gd name="connsiteY3" fmla="*/ 159967 h 544633"/>
                  <a:gd name="connsiteX4" fmla="*/ 955013 w 1120707"/>
                  <a:gd name="connsiteY4" fmla="*/ 539894 h 544633"/>
                  <a:gd name="connsiteX5" fmla="*/ 10133 w 1120707"/>
                  <a:gd name="connsiteY5" fmla="*/ 341774 h 544633"/>
                  <a:gd name="connsiteX0" fmla="*/ 10329 w 1119937"/>
                  <a:gd name="connsiteY0" fmla="*/ 362868 h 565727"/>
                  <a:gd name="connsiteX1" fmla="*/ 130048 w 1119937"/>
                  <a:gd name="connsiteY1" fmla="*/ 51742 h 565727"/>
                  <a:gd name="connsiteX2" fmla="*/ 563260 w 1119937"/>
                  <a:gd name="connsiteY2" fmla="*/ 12459 h 565727"/>
                  <a:gd name="connsiteX3" fmla="*/ 1084639 w 1119937"/>
                  <a:gd name="connsiteY3" fmla="*/ 181061 h 565727"/>
                  <a:gd name="connsiteX4" fmla="*/ 955209 w 1119937"/>
                  <a:gd name="connsiteY4" fmla="*/ 560988 h 565727"/>
                  <a:gd name="connsiteX5" fmla="*/ 10329 w 1119937"/>
                  <a:gd name="connsiteY5" fmla="*/ 362868 h 565727"/>
                  <a:gd name="connsiteX0" fmla="*/ 10329 w 1155040"/>
                  <a:gd name="connsiteY0" fmla="*/ 358076 h 563924"/>
                  <a:gd name="connsiteX1" fmla="*/ 130048 w 1155040"/>
                  <a:gd name="connsiteY1" fmla="*/ 46950 h 563924"/>
                  <a:gd name="connsiteX2" fmla="*/ 563260 w 1155040"/>
                  <a:gd name="connsiteY2" fmla="*/ 7667 h 563924"/>
                  <a:gd name="connsiteX3" fmla="*/ 1128103 w 1155040"/>
                  <a:gd name="connsiteY3" fmla="*/ 111073 h 563924"/>
                  <a:gd name="connsiteX4" fmla="*/ 955209 w 1155040"/>
                  <a:gd name="connsiteY4" fmla="*/ 556196 h 563924"/>
                  <a:gd name="connsiteX5" fmla="*/ 10329 w 1155040"/>
                  <a:gd name="connsiteY5" fmla="*/ 358076 h 563924"/>
                  <a:gd name="connsiteX0" fmla="*/ 10329 w 1155040"/>
                  <a:gd name="connsiteY0" fmla="*/ 349411 h 555259"/>
                  <a:gd name="connsiteX1" fmla="*/ 130048 w 1155040"/>
                  <a:gd name="connsiteY1" fmla="*/ 38285 h 555259"/>
                  <a:gd name="connsiteX2" fmla="*/ 563260 w 1155040"/>
                  <a:gd name="connsiteY2" fmla="*/ 12041 h 555259"/>
                  <a:gd name="connsiteX3" fmla="*/ 1128103 w 1155040"/>
                  <a:gd name="connsiteY3" fmla="*/ 102408 h 555259"/>
                  <a:gd name="connsiteX4" fmla="*/ 955209 w 1155040"/>
                  <a:gd name="connsiteY4" fmla="*/ 547531 h 555259"/>
                  <a:gd name="connsiteX5" fmla="*/ 10329 w 1155040"/>
                  <a:gd name="connsiteY5" fmla="*/ 349411 h 555259"/>
                  <a:gd name="connsiteX0" fmla="*/ 44461 w 1189172"/>
                  <a:gd name="connsiteY0" fmla="*/ 343521 h 548413"/>
                  <a:gd name="connsiteX1" fmla="*/ 198951 w 1189172"/>
                  <a:gd name="connsiteY1" fmla="*/ 45434 h 548413"/>
                  <a:gd name="connsiteX2" fmla="*/ 597392 w 1189172"/>
                  <a:gd name="connsiteY2" fmla="*/ 6151 h 548413"/>
                  <a:gd name="connsiteX3" fmla="*/ 1162235 w 1189172"/>
                  <a:gd name="connsiteY3" fmla="*/ 96518 h 548413"/>
                  <a:gd name="connsiteX4" fmla="*/ 989341 w 1189172"/>
                  <a:gd name="connsiteY4" fmla="*/ 541641 h 548413"/>
                  <a:gd name="connsiteX5" fmla="*/ 44461 w 1189172"/>
                  <a:gd name="connsiteY5" fmla="*/ 343521 h 548413"/>
                  <a:gd name="connsiteX0" fmla="*/ 45135 w 1187654"/>
                  <a:gd name="connsiteY0" fmla="*/ 337465 h 542357"/>
                  <a:gd name="connsiteX1" fmla="*/ 199625 w 1187654"/>
                  <a:gd name="connsiteY1" fmla="*/ 39378 h 542357"/>
                  <a:gd name="connsiteX2" fmla="*/ 628491 w 1187654"/>
                  <a:gd name="connsiteY2" fmla="*/ 8788 h 542357"/>
                  <a:gd name="connsiteX3" fmla="*/ 1162909 w 1187654"/>
                  <a:gd name="connsiteY3" fmla="*/ 90462 h 542357"/>
                  <a:gd name="connsiteX4" fmla="*/ 990015 w 1187654"/>
                  <a:gd name="connsiteY4" fmla="*/ 535585 h 542357"/>
                  <a:gd name="connsiteX5" fmla="*/ 45135 w 1187654"/>
                  <a:gd name="connsiteY5" fmla="*/ 337465 h 542357"/>
                  <a:gd name="connsiteX0" fmla="*/ 45135 w 1202593"/>
                  <a:gd name="connsiteY0" fmla="*/ 338981 h 542929"/>
                  <a:gd name="connsiteX1" fmla="*/ 199625 w 1202593"/>
                  <a:gd name="connsiteY1" fmla="*/ 40894 h 542929"/>
                  <a:gd name="connsiteX2" fmla="*/ 628491 w 1202593"/>
                  <a:gd name="connsiteY2" fmla="*/ 10304 h 542929"/>
                  <a:gd name="connsiteX3" fmla="*/ 1180295 w 1202593"/>
                  <a:gd name="connsiteY3" fmla="*/ 113710 h 542929"/>
                  <a:gd name="connsiteX4" fmla="*/ 990015 w 1202593"/>
                  <a:gd name="connsiteY4" fmla="*/ 537101 h 542929"/>
                  <a:gd name="connsiteX5" fmla="*/ 45135 w 1202593"/>
                  <a:gd name="connsiteY5" fmla="*/ 338981 h 542929"/>
                  <a:gd name="connsiteX0" fmla="*/ 45135 w 1202593"/>
                  <a:gd name="connsiteY0" fmla="*/ 355589 h 559537"/>
                  <a:gd name="connsiteX1" fmla="*/ 199625 w 1202593"/>
                  <a:gd name="connsiteY1" fmla="*/ 57502 h 559537"/>
                  <a:gd name="connsiteX2" fmla="*/ 628491 w 1202593"/>
                  <a:gd name="connsiteY2" fmla="*/ 5180 h 559537"/>
                  <a:gd name="connsiteX3" fmla="*/ 1180295 w 1202593"/>
                  <a:gd name="connsiteY3" fmla="*/ 130318 h 559537"/>
                  <a:gd name="connsiteX4" fmla="*/ 990015 w 1202593"/>
                  <a:gd name="connsiteY4" fmla="*/ 553709 h 559537"/>
                  <a:gd name="connsiteX5" fmla="*/ 45135 w 1202593"/>
                  <a:gd name="connsiteY5" fmla="*/ 355589 h 559537"/>
                  <a:gd name="connsiteX0" fmla="*/ 45741 w 1205206"/>
                  <a:gd name="connsiteY0" fmla="*/ 355589 h 606307"/>
                  <a:gd name="connsiteX1" fmla="*/ 200231 w 1205206"/>
                  <a:gd name="connsiteY1" fmla="*/ 57502 h 606307"/>
                  <a:gd name="connsiteX2" fmla="*/ 629097 w 1205206"/>
                  <a:gd name="connsiteY2" fmla="*/ 5180 h 606307"/>
                  <a:gd name="connsiteX3" fmla="*/ 1180901 w 1205206"/>
                  <a:gd name="connsiteY3" fmla="*/ 130318 h 606307"/>
                  <a:gd name="connsiteX4" fmla="*/ 999314 w 1205206"/>
                  <a:gd name="connsiteY4" fmla="*/ 601520 h 606307"/>
                  <a:gd name="connsiteX5" fmla="*/ 45741 w 1205206"/>
                  <a:gd name="connsiteY5" fmla="*/ 355589 h 606307"/>
                  <a:gd name="connsiteX0" fmla="*/ 45741 w 1200191"/>
                  <a:gd name="connsiteY0" fmla="*/ 355589 h 603119"/>
                  <a:gd name="connsiteX1" fmla="*/ 200231 w 1200191"/>
                  <a:gd name="connsiteY1" fmla="*/ 57502 h 603119"/>
                  <a:gd name="connsiteX2" fmla="*/ 629097 w 1200191"/>
                  <a:gd name="connsiteY2" fmla="*/ 5180 h 603119"/>
                  <a:gd name="connsiteX3" fmla="*/ 1180901 w 1200191"/>
                  <a:gd name="connsiteY3" fmla="*/ 130318 h 603119"/>
                  <a:gd name="connsiteX4" fmla="*/ 999314 w 1200191"/>
                  <a:gd name="connsiteY4" fmla="*/ 601520 h 603119"/>
                  <a:gd name="connsiteX5" fmla="*/ 45741 w 1200191"/>
                  <a:gd name="connsiteY5" fmla="*/ 355589 h 603119"/>
                  <a:gd name="connsiteX0" fmla="*/ 51300 w 1170669"/>
                  <a:gd name="connsiteY0" fmla="*/ 369159 h 607476"/>
                  <a:gd name="connsiteX1" fmla="*/ 166652 w 1170669"/>
                  <a:gd name="connsiteY1" fmla="*/ 57860 h 607476"/>
                  <a:gd name="connsiteX2" fmla="*/ 595518 w 1170669"/>
                  <a:gd name="connsiteY2" fmla="*/ 5538 h 607476"/>
                  <a:gd name="connsiteX3" fmla="*/ 1147322 w 1170669"/>
                  <a:gd name="connsiteY3" fmla="*/ 130676 h 607476"/>
                  <a:gd name="connsiteX4" fmla="*/ 965735 w 1170669"/>
                  <a:gd name="connsiteY4" fmla="*/ 601878 h 607476"/>
                  <a:gd name="connsiteX5" fmla="*/ 51300 w 1170669"/>
                  <a:gd name="connsiteY5" fmla="*/ 369159 h 607476"/>
                  <a:gd name="connsiteX0" fmla="*/ 52456 w 1171825"/>
                  <a:gd name="connsiteY0" fmla="*/ 410597 h 649232"/>
                  <a:gd name="connsiteX1" fmla="*/ 163379 w 1171825"/>
                  <a:gd name="connsiteY1" fmla="*/ 27175 h 649232"/>
                  <a:gd name="connsiteX2" fmla="*/ 596674 w 1171825"/>
                  <a:gd name="connsiteY2" fmla="*/ 46976 h 649232"/>
                  <a:gd name="connsiteX3" fmla="*/ 1148478 w 1171825"/>
                  <a:gd name="connsiteY3" fmla="*/ 172114 h 649232"/>
                  <a:gd name="connsiteX4" fmla="*/ 966891 w 1171825"/>
                  <a:gd name="connsiteY4" fmla="*/ 643316 h 649232"/>
                  <a:gd name="connsiteX5" fmla="*/ 52456 w 1171825"/>
                  <a:gd name="connsiteY5" fmla="*/ 410597 h 649232"/>
                  <a:gd name="connsiteX0" fmla="*/ 53101 w 1170882"/>
                  <a:gd name="connsiteY0" fmla="*/ 420508 h 659143"/>
                  <a:gd name="connsiteX1" fmla="*/ 164024 w 1170882"/>
                  <a:gd name="connsiteY1" fmla="*/ 37086 h 659143"/>
                  <a:gd name="connsiteX2" fmla="*/ 619884 w 1170882"/>
                  <a:gd name="connsiteY2" fmla="*/ 31370 h 659143"/>
                  <a:gd name="connsiteX3" fmla="*/ 1149123 w 1170882"/>
                  <a:gd name="connsiteY3" fmla="*/ 182025 h 659143"/>
                  <a:gd name="connsiteX4" fmla="*/ 967536 w 1170882"/>
                  <a:gd name="connsiteY4" fmla="*/ 653227 h 659143"/>
                  <a:gd name="connsiteX5" fmla="*/ 53101 w 1170882"/>
                  <a:gd name="connsiteY5" fmla="*/ 420508 h 659143"/>
                  <a:gd name="connsiteX0" fmla="*/ 52833 w 1171272"/>
                  <a:gd name="connsiteY0" fmla="*/ 427340 h 665975"/>
                  <a:gd name="connsiteX1" fmla="*/ 163756 w 1171272"/>
                  <a:gd name="connsiteY1" fmla="*/ 43918 h 665975"/>
                  <a:gd name="connsiteX2" fmla="*/ 610262 w 1171272"/>
                  <a:gd name="connsiteY2" fmla="*/ 24581 h 665975"/>
                  <a:gd name="connsiteX3" fmla="*/ 1148855 w 1171272"/>
                  <a:gd name="connsiteY3" fmla="*/ 188857 h 665975"/>
                  <a:gd name="connsiteX4" fmla="*/ 967268 w 1171272"/>
                  <a:gd name="connsiteY4" fmla="*/ 660059 h 665975"/>
                  <a:gd name="connsiteX5" fmla="*/ 52833 w 1171272"/>
                  <a:gd name="connsiteY5" fmla="*/ 427340 h 665975"/>
                  <a:gd name="connsiteX0" fmla="*/ 50653 w 1183116"/>
                  <a:gd name="connsiteY0" fmla="*/ 521886 h 681716"/>
                  <a:gd name="connsiteX1" fmla="*/ 175275 w 1183116"/>
                  <a:gd name="connsiteY1" fmla="*/ 49754 h 681716"/>
                  <a:gd name="connsiteX2" fmla="*/ 621781 w 1183116"/>
                  <a:gd name="connsiteY2" fmla="*/ 30417 h 681716"/>
                  <a:gd name="connsiteX3" fmla="*/ 1160374 w 1183116"/>
                  <a:gd name="connsiteY3" fmla="*/ 194693 h 681716"/>
                  <a:gd name="connsiteX4" fmla="*/ 978787 w 1183116"/>
                  <a:gd name="connsiteY4" fmla="*/ 665895 h 681716"/>
                  <a:gd name="connsiteX5" fmla="*/ 50653 w 1183116"/>
                  <a:gd name="connsiteY5" fmla="*/ 521886 h 681716"/>
                  <a:gd name="connsiteX0" fmla="*/ 52136 w 1180770"/>
                  <a:gd name="connsiteY0" fmla="*/ 528344 h 688174"/>
                  <a:gd name="connsiteX1" fmla="*/ 176758 w 1180770"/>
                  <a:gd name="connsiteY1" fmla="*/ 56212 h 688174"/>
                  <a:gd name="connsiteX2" fmla="*/ 677725 w 1180770"/>
                  <a:gd name="connsiteY2" fmla="*/ 24857 h 688174"/>
                  <a:gd name="connsiteX3" fmla="*/ 1161857 w 1180770"/>
                  <a:gd name="connsiteY3" fmla="*/ 201151 h 688174"/>
                  <a:gd name="connsiteX4" fmla="*/ 980270 w 1180770"/>
                  <a:gd name="connsiteY4" fmla="*/ 672353 h 688174"/>
                  <a:gd name="connsiteX5" fmla="*/ 52136 w 1180770"/>
                  <a:gd name="connsiteY5" fmla="*/ 528344 h 6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0770" h="688174">
                    <a:moveTo>
                      <a:pt x="52136" y="528344"/>
                    </a:moveTo>
                    <a:cubicBezTo>
                      <a:pt x="-81783" y="425654"/>
                      <a:pt x="72493" y="140127"/>
                      <a:pt x="176758" y="56212"/>
                    </a:cubicBezTo>
                    <a:cubicBezTo>
                      <a:pt x="281023" y="-27703"/>
                      <a:pt x="513542" y="700"/>
                      <a:pt x="677725" y="24857"/>
                    </a:cubicBezTo>
                    <a:cubicBezTo>
                      <a:pt x="841908" y="49014"/>
                      <a:pt x="1111433" y="93235"/>
                      <a:pt x="1161857" y="201151"/>
                    </a:cubicBezTo>
                    <a:cubicBezTo>
                      <a:pt x="1212281" y="309067"/>
                      <a:pt x="1165223" y="617821"/>
                      <a:pt x="980270" y="672353"/>
                    </a:cubicBezTo>
                    <a:cubicBezTo>
                      <a:pt x="795317" y="726885"/>
                      <a:pt x="186055" y="631034"/>
                      <a:pt x="52136" y="528344"/>
                    </a:cubicBezTo>
                    <a:close/>
                  </a:path>
                </a:pathLst>
              </a:custGeom>
              <a:blipFill>
                <a:blip r:embed="rId2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6"/>
              <p:cNvSpPr txBox="1"/>
              <p:nvPr/>
            </p:nvSpPr>
            <p:spPr>
              <a:xfrm>
                <a:off x="852607" y="1414358"/>
                <a:ext cx="3065363" cy="19927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 smtClean="0">
                    <a:ln w="38100">
                      <a:noFill/>
                    </a:ln>
                    <a:solidFill>
                      <a:srgbClr val="FFFFFF"/>
                    </a:solidFill>
                    <a:latin typeface="黑体" pitchFamily="49" charset="-122"/>
                    <a:ea typeface="黑体" pitchFamily="49" charset="-122"/>
                  </a:rPr>
                  <a:t>改变四</a:t>
                </a:r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2454" y="1524426"/>
            <a:ext cx="4690280" cy="383914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6" name="矩形 25"/>
          <p:cNvSpPr/>
          <p:nvPr/>
        </p:nvSpPr>
        <p:spPr>
          <a:xfrm>
            <a:off x="9376011" y="3700820"/>
            <a:ext cx="2606723" cy="338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系统自动累积生产节拍</a:t>
            </a:r>
            <a:endParaRPr lang="en-US" altLang="zh-CN" sz="16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大数据智能计算节拍值</a:t>
            </a:r>
            <a:endParaRPr lang="zh-CN" altLang="en-US" sz="16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96" y="1474744"/>
            <a:ext cx="4926842" cy="391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矩形 28"/>
          <p:cNvSpPr/>
          <p:nvPr/>
        </p:nvSpPr>
        <p:spPr>
          <a:xfrm>
            <a:off x="1555847" y="3823651"/>
            <a:ext cx="3316406" cy="338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手工统计效率低下，人员身心疲惫</a:t>
            </a:r>
            <a:endParaRPr lang="en-US" altLang="zh-CN" sz="16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人工测算的节拍准确度不高</a:t>
            </a:r>
            <a:endParaRPr lang="zh-CN" altLang="en-US" sz="16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" y="0"/>
            <a:ext cx="12192000" cy="612000"/>
          </a:xfrm>
          <a:prstGeom prst="rect">
            <a:avLst/>
          </a:prstGeom>
          <a:solidFill>
            <a:srgbClr val="00CC99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为什么选型 </a:t>
            </a:r>
            <a:r>
              <a:rPr lang="en-US" altLang="zh-CN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PEBS</a:t>
            </a:r>
          </a:p>
          <a:p>
            <a:pPr algn="ctr"/>
            <a:r>
              <a:rPr lang="en-US" altLang="zh-CN" dirty="0" smtClean="0"/>
              <a:t>WHY  DID  WE  CHOOSE  PEBS  </a:t>
            </a:r>
          </a:p>
        </p:txBody>
      </p:sp>
      <p:grpSp>
        <p:nvGrpSpPr>
          <p:cNvPr id="2" name="组合 15"/>
          <p:cNvGrpSpPr/>
          <p:nvPr/>
        </p:nvGrpSpPr>
        <p:grpSpPr>
          <a:xfrm>
            <a:off x="5029870" y="627797"/>
            <a:ext cx="2168238" cy="6230203"/>
            <a:chOff x="5565914" y="914535"/>
            <a:chExt cx="2168238" cy="2433455"/>
          </a:xfrm>
        </p:grpSpPr>
        <p:sp>
          <p:nvSpPr>
            <p:cNvPr id="9" name="矩形 8"/>
            <p:cNvSpPr/>
            <p:nvPr/>
          </p:nvSpPr>
          <p:spPr>
            <a:xfrm>
              <a:off x="5565914" y="914535"/>
              <a:ext cx="2168238" cy="243345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580993" y="1913533"/>
              <a:ext cx="1074249" cy="237309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ERP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43848" y="1913534"/>
              <a:ext cx="1085490" cy="242528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</a:rPr>
                <a:t>PEBS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192367" y="5923128"/>
            <a:ext cx="4958689" cy="90757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   系统固化作业流程，指导员工按规范完成工作；发现违规行为自动提醒，提高执行力。</a:t>
            </a:r>
            <a:endParaRPr lang="zh-CN" altLang="en-US" dirty="0" smtClean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5875361"/>
            <a:ext cx="5036024" cy="9826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生产过程中一旦管理人员没盯住，车间的生产可能又变样，执行偏差大。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9672" y="2178271"/>
            <a:ext cx="2142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作业执行</a:t>
            </a:r>
            <a:endParaRPr lang="en-US" altLang="zh-CN" sz="2400" b="1" dirty="0" smtClean="0"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en-US" altLang="zh-CN" sz="2400" b="1" dirty="0" smtClean="0">
                <a:latin typeface="黑体" pitchFamily="49" charset="-122"/>
                <a:ea typeface="黑体" pitchFamily="49" charset="-122"/>
              </a:rPr>
              <a:t>VS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-1" y="0"/>
            <a:ext cx="1337481" cy="627797"/>
            <a:chOff x="534117" y="1167717"/>
            <a:chExt cx="1185671" cy="832148"/>
          </a:xfrm>
        </p:grpSpPr>
        <p:sp>
          <p:nvSpPr>
            <p:cNvPr id="33" name="任意多边形 32"/>
            <p:cNvSpPr/>
            <p:nvPr/>
          </p:nvSpPr>
          <p:spPr>
            <a:xfrm rot="5070036">
              <a:off x="710879" y="990955"/>
              <a:ext cx="832148" cy="1185671"/>
            </a:xfrm>
            <a:custGeom>
              <a:avLst/>
              <a:gdLst>
                <a:gd name="connsiteX0" fmla="*/ 0 w 1173480"/>
                <a:gd name="connsiteY0" fmla="*/ 289560 h 487680"/>
                <a:gd name="connsiteX1" fmla="*/ 106680 w 1173480"/>
                <a:gd name="connsiteY1" fmla="*/ 91440 h 487680"/>
                <a:gd name="connsiteX2" fmla="*/ 518160 w 1173480"/>
                <a:gd name="connsiteY2" fmla="*/ 0 h 487680"/>
                <a:gd name="connsiteX3" fmla="*/ 1013460 w 1173480"/>
                <a:gd name="connsiteY3" fmla="*/ 99060 h 487680"/>
                <a:gd name="connsiteX4" fmla="*/ 1173480 w 1173480"/>
                <a:gd name="connsiteY4" fmla="*/ 320040 h 487680"/>
                <a:gd name="connsiteX5" fmla="*/ 944880 w 1173480"/>
                <a:gd name="connsiteY5" fmla="*/ 487680 h 487680"/>
                <a:gd name="connsiteX6" fmla="*/ 259080 w 1173480"/>
                <a:gd name="connsiteY6" fmla="*/ 441960 h 487680"/>
                <a:gd name="connsiteX7" fmla="*/ 0 w 1173480"/>
                <a:gd name="connsiteY7" fmla="*/ 289560 h 487680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85699"/>
                <a:gd name="connsiteY0" fmla="*/ 289586 h 487706"/>
                <a:gd name="connsiteX1" fmla="*/ 106680 w 1185699"/>
                <a:gd name="connsiteY1" fmla="*/ 91466 h 487706"/>
                <a:gd name="connsiteX2" fmla="*/ 518160 w 1185699"/>
                <a:gd name="connsiteY2" fmla="*/ 26 h 487706"/>
                <a:gd name="connsiteX3" fmla="*/ 1013460 w 1185699"/>
                <a:gd name="connsiteY3" fmla="*/ 99086 h 487706"/>
                <a:gd name="connsiteX4" fmla="*/ 1173480 w 1185699"/>
                <a:gd name="connsiteY4" fmla="*/ 320066 h 487706"/>
                <a:gd name="connsiteX5" fmla="*/ 944880 w 1185699"/>
                <a:gd name="connsiteY5" fmla="*/ 487706 h 487706"/>
                <a:gd name="connsiteX6" fmla="*/ 259080 w 1185699"/>
                <a:gd name="connsiteY6" fmla="*/ 441986 h 487706"/>
                <a:gd name="connsiteX7" fmla="*/ 0 w 1185699"/>
                <a:gd name="connsiteY7" fmla="*/ 289586 h 487706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264316 w 1178716"/>
                <a:gd name="connsiteY6" fmla="*/ 483961 h 531024"/>
                <a:gd name="connsiteX7" fmla="*/ 5236 w 1178716"/>
                <a:gd name="connsiteY7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21751 w 1195231"/>
                <a:gd name="connsiteY0" fmla="*/ 331561 h 531024"/>
                <a:gd name="connsiteX1" fmla="*/ 141470 w 1195231"/>
                <a:gd name="connsiteY1" fmla="*/ 20435 h 531024"/>
                <a:gd name="connsiteX2" fmla="*/ 539911 w 1195231"/>
                <a:gd name="connsiteY2" fmla="*/ 42001 h 531024"/>
                <a:gd name="connsiteX3" fmla="*/ 1035211 w 1195231"/>
                <a:gd name="connsiteY3" fmla="*/ 141061 h 531024"/>
                <a:gd name="connsiteX4" fmla="*/ 1195231 w 1195231"/>
                <a:gd name="connsiteY4" fmla="*/ 362041 h 531024"/>
                <a:gd name="connsiteX5" fmla="*/ 966631 w 1195231"/>
                <a:gd name="connsiteY5" fmla="*/ 529681 h 531024"/>
                <a:gd name="connsiteX6" fmla="*/ 21751 w 1195231"/>
                <a:gd name="connsiteY6" fmla="*/ 331561 h 531024"/>
                <a:gd name="connsiteX0" fmla="*/ 9820 w 1183300"/>
                <a:gd name="connsiteY0" fmla="*/ 331561 h 531024"/>
                <a:gd name="connsiteX1" fmla="*/ 129539 w 1183300"/>
                <a:gd name="connsiteY1" fmla="*/ 20435 h 531024"/>
                <a:gd name="connsiteX2" fmla="*/ 527980 w 1183300"/>
                <a:gd name="connsiteY2" fmla="*/ 42001 h 531024"/>
                <a:gd name="connsiteX3" fmla="*/ 1023280 w 1183300"/>
                <a:gd name="connsiteY3" fmla="*/ 141061 h 531024"/>
                <a:gd name="connsiteX4" fmla="*/ 1183300 w 1183300"/>
                <a:gd name="connsiteY4" fmla="*/ 362041 h 531024"/>
                <a:gd name="connsiteX5" fmla="*/ 954700 w 1183300"/>
                <a:gd name="connsiteY5" fmla="*/ 529681 h 531024"/>
                <a:gd name="connsiteX6" fmla="*/ 9820 w 1183300"/>
                <a:gd name="connsiteY6" fmla="*/ 331561 h 531024"/>
                <a:gd name="connsiteX0" fmla="*/ 10133 w 1183613"/>
                <a:gd name="connsiteY0" fmla="*/ 341318 h 540781"/>
                <a:gd name="connsiteX1" fmla="*/ 129852 w 1183613"/>
                <a:gd name="connsiteY1" fmla="*/ 30192 h 540781"/>
                <a:gd name="connsiteX2" fmla="*/ 550025 w 1183613"/>
                <a:gd name="connsiteY2" fmla="*/ 25680 h 540781"/>
                <a:gd name="connsiteX3" fmla="*/ 1023593 w 1183613"/>
                <a:gd name="connsiteY3" fmla="*/ 150818 h 540781"/>
                <a:gd name="connsiteX4" fmla="*/ 1183613 w 1183613"/>
                <a:gd name="connsiteY4" fmla="*/ 371798 h 540781"/>
                <a:gd name="connsiteX5" fmla="*/ 955013 w 1183613"/>
                <a:gd name="connsiteY5" fmla="*/ 539438 h 540781"/>
                <a:gd name="connsiteX6" fmla="*/ 10133 w 1183613"/>
                <a:gd name="connsiteY6" fmla="*/ 341318 h 540781"/>
                <a:gd name="connsiteX0" fmla="*/ 10133 w 1078472"/>
                <a:gd name="connsiteY0" fmla="*/ 341318 h 544551"/>
                <a:gd name="connsiteX1" fmla="*/ 129852 w 1078472"/>
                <a:gd name="connsiteY1" fmla="*/ 30192 h 544551"/>
                <a:gd name="connsiteX2" fmla="*/ 550025 w 1078472"/>
                <a:gd name="connsiteY2" fmla="*/ 25680 h 544551"/>
                <a:gd name="connsiteX3" fmla="*/ 1023593 w 1078472"/>
                <a:gd name="connsiteY3" fmla="*/ 150818 h 544551"/>
                <a:gd name="connsiteX4" fmla="*/ 955013 w 1078472"/>
                <a:gd name="connsiteY4" fmla="*/ 539438 h 544551"/>
                <a:gd name="connsiteX5" fmla="*/ 10133 w 1078472"/>
                <a:gd name="connsiteY5" fmla="*/ 341318 h 544551"/>
                <a:gd name="connsiteX0" fmla="*/ 10133 w 1120707"/>
                <a:gd name="connsiteY0" fmla="*/ 341774 h 544633"/>
                <a:gd name="connsiteX1" fmla="*/ 129852 w 1120707"/>
                <a:gd name="connsiteY1" fmla="*/ 30648 h 544633"/>
                <a:gd name="connsiteX2" fmla="*/ 550025 w 1120707"/>
                <a:gd name="connsiteY2" fmla="*/ 26136 h 544633"/>
                <a:gd name="connsiteX3" fmla="*/ 1084443 w 1120707"/>
                <a:gd name="connsiteY3" fmla="*/ 159967 h 544633"/>
                <a:gd name="connsiteX4" fmla="*/ 955013 w 1120707"/>
                <a:gd name="connsiteY4" fmla="*/ 539894 h 544633"/>
                <a:gd name="connsiteX5" fmla="*/ 10133 w 1120707"/>
                <a:gd name="connsiteY5" fmla="*/ 341774 h 544633"/>
                <a:gd name="connsiteX0" fmla="*/ 10329 w 1119937"/>
                <a:gd name="connsiteY0" fmla="*/ 362868 h 565727"/>
                <a:gd name="connsiteX1" fmla="*/ 130048 w 1119937"/>
                <a:gd name="connsiteY1" fmla="*/ 51742 h 565727"/>
                <a:gd name="connsiteX2" fmla="*/ 563260 w 1119937"/>
                <a:gd name="connsiteY2" fmla="*/ 12459 h 565727"/>
                <a:gd name="connsiteX3" fmla="*/ 1084639 w 1119937"/>
                <a:gd name="connsiteY3" fmla="*/ 181061 h 565727"/>
                <a:gd name="connsiteX4" fmla="*/ 955209 w 1119937"/>
                <a:gd name="connsiteY4" fmla="*/ 560988 h 565727"/>
                <a:gd name="connsiteX5" fmla="*/ 10329 w 1119937"/>
                <a:gd name="connsiteY5" fmla="*/ 362868 h 565727"/>
                <a:gd name="connsiteX0" fmla="*/ 10329 w 1155040"/>
                <a:gd name="connsiteY0" fmla="*/ 358076 h 563924"/>
                <a:gd name="connsiteX1" fmla="*/ 130048 w 1155040"/>
                <a:gd name="connsiteY1" fmla="*/ 46950 h 563924"/>
                <a:gd name="connsiteX2" fmla="*/ 563260 w 1155040"/>
                <a:gd name="connsiteY2" fmla="*/ 7667 h 563924"/>
                <a:gd name="connsiteX3" fmla="*/ 1128103 w 1155040"/>
                <a:gd name="connsiteY3" fmla="*/ 111073 h 563924"/>
                <a:gd name="connsiteX4" fmla="*/ 955209 w 1155040"/>
                <a:gd name="connsiteY4" fmla="*/ 556196 h 563924"/>
                <a:gd name="connsiteX5" fmla="*/ 10329 w 1155040"/>
                <a:gd name="connsiteY5" fmla="*/ 358076 h 563924"/>
                <a:gd name="connsiteX0" fmla="*/ 10329 w 1155040"/>
                <a:gd name="connsiteY0" fmla="*/ 349411 h 555259"/>
                <a:gd name="connsiteX1" fmla="*/ 130048 w 1155040"/>
                <a:gd name="connsiteY1" fmla="*/ 38285 h 555259"/>
                <a:gd name="connsiteX2" fmla="*/ 563260 w 1155040"/>
                <a:gd name="connsiteY2" fmla="*/ 12041 h 555259"/>
                <a:gd name="connsiteX3" fmla="*/ 1128103 w 1155040"/>
                <a:gd name="connsiteY3" fmla="*/ 102408 h 555259"/>
                <a:gd name="connsiteX4" fmla="*/ 955209 w 1155040"/>
                <a:gd name="connsiteY4" fmla="*/ 547531 h 555259"/>
                <a:gd name="connsiteX5" fmla="*/ 10329 w 1155040"/>
                <a:gd name="connsiteY5" fmla="*/ 349411 h 555259"/>
                <a:gd name="connsiteX0" fmla="*/ 44461 w 1189172"/>
                <a:gd name="connsiteY0" fmla="*/ 343521 h 548413"/>
                <a:gd name="connsiteX1" fmla="*/ 198951 w 1189172"/>
                <a:gd name="connsiteY1" fmla="*/ 45434 h 548413"/>
                <a:gd name="connsiteX2" fmla="*/ 597392 w 1189172"/>
                <a:gd name="connsiteY2" fmla="*/ 6151 h 548413"/>
                <a:gd name="connsiteX3" fmla="*/ 1162235 w 1189172"/>
                <a:gd name="connsiteY3" fmla="*/ 96518 h 548413"/>
                <a:gd name="connsiteX4" fmla="*/ 989341 w 1189172"/>
                <a:gd name="connsiteY4" fmla="*/ 541641 h 548413"/>
                <a:gd name="connsiteX5" fmla="*/ 44461 w 1189172"/>
                <a:gd name="connsiteY5" fmla="*/ 343521 h 548413"/>
                <a:gd name="connsiteX0" fmla="*/ 45135 w 1187654"/>
                <a:gd name="connsiteY0" fmla="*/ 337465 h 542357"/>
                <a:gd name="connsiteX1" fmla="*/ 199625 w 1187654"/>
                <a:gd name="connsiteY1" fmla="*/ 39378 h 542357"/>
                <a:gd name="connsiteX2" fmla="*/ 628491 w 1187654"/>
                <a:gd name="connsiteY2" fmla="*/ 8788 h 542357"/>
                <a:gd name="connsiteX3" fmla="*/ 1162909 w 1187654"/>
                <a:gd name="connsiteY3" fmla="*/ 90462 h 542357"/>
                <a:gd name="connsiteX4" fmla="*/ 990015 w 1187654"/>
                <a:gd name="connsiteY4" fmla="*/ 535585 h 542357"/>
                <a:gd name="connsiteX5" fmla="*/ 45135 w 1187654"/>
                <a:gd name="connsiteY5" fmla="*/ 337465 h 542357"/>
                <a:gd name="connsiteX0" fmla="*/ 45135 w 1202593"/>
                <a:gd name="connsiteY0" fmla="*/ 338981 h 542929"/>
                <a:gd name="connsiteX1" fmla="*/ 199625 w 1202593"/>
                <a:gd name="connsiteY1" fmla="*/ 40894 h 542929"/>
                <a:gd name="connsiteX2" fmla="*/ 628491 w 1202593"/>
                <a:gd name="connsiteY2" fmla="*/ 10304 h 542929"/>
                <a:gd name="connsiteX3" fmla="*/ 1180295 w 1202593"/>
                <a:gd name="connsiteY3" fmla="*/ 113710 h 542929"/>
                <a:gd name="connsiteX4" fmla="*/ 990015 w 1202593"/>
                <a:gd name="connsiteY4" fmla="*/ 537101 h 542929"/>
                <a:gd name="connsiteX5" fmla="*/ 45135 w 1202593"/>
                <a:gd name="connsiteY5" fmla="*/ 338981 h 542929"/>
                <a:gd name="connsiteX0" fmla="*/ 45135 w 1202593"/>
                <a:gd name="connsiteY0" fmla="*/ 355589 h 559537"/>
                <a:gd name="connsiteX1" fmla="*/ 199625 w 1202593"/>
                <a:gd name="connsiteY1" fmla="*/ 57502 h 559537"/>
                <a:gd name="connsiteX2" fmla="*/ 628491 w 1202593"/>
                <a:gd name="connsiteY2" fmla="*/ 5180 h 559537"/>
                <a:gd name="connsiteX3" fmla="*/ 1180295 w 1202593"/>
                <a:gd name="connsiteY3" fmla="*/ 130318 h 559537"/>
                <a:gd name="connsiteX4" fmla="*/ 990015 w 1202593"/>
                <a:gd name="connsiteY4" fmla="*/ 553709 h 559537"/>
                <a:gd name="connsiteX5" fmla="*/ 45135 w 1202593"/>
                <a:gd name="connsiteY5" fmla="*/ 355589 h 559537"/>
                <a:gd name="connsiteX0" fmla="*/ 45741 w 1205206"/>
                <a:gd name="connsiteY0" fmla="*/ 355589 h 606307"/>
                <a:gd name="connsiteX1" fmla="*/ 200231 w 1205206"/>
                <a:gd name="connsiteY1" fmla="*/ 57502 h 606307"/>
                <a:gd name="connsiteX2" fmla="*/ 629097 w 1205206"/>
                <a:gd name="connsiteY2" fmla="*/ 5180 h 606307"/>
                <a:gd name="connsiteX3" fmla="*/ 1180901 w 1205206"/>
                <a:gd name="connsiteY3" fmla="*/ 130318 h 606307"/>
                <a:gd name="connsiteX4" fmla="*/ 999314 w 1205206"/>
                <a:gd name="connsiteY4" fmla="*/ 601520 h 606307"/>
                <a:gd name="connsiteX5" fmla="*/ 45741 w 1205206"/>
                <a:gd name="connsiteY5" fmla="*/ 355589 h 606307"/>
                <a:gd name="connsiteX0" fmla="*/ 45741 w 1200191"/>
                <a:gd name="connsiteY0" fmla="*/ 355589 h 603119"/>
                <a:gd name="connsiteX1" fmla="*/ 200231 w 1200191"/>
                <a:gd name="connsiteY1" fmla="*/ 57502 h 603119"/>
                <a:gd name="connsiteX2" fmla="*/ 629097 w 1200191"/>
                <a:gd name="connsiteY2" fmla="*/ 5180 h 603119"/>
                <a:gd name="connsiteX3" fmla="*/ 1180901 w 1200191"/>
                <a:gd name="connsiteY3" fmla="*/ 130318 h 603119"/>
                <a:gd name="connsiteX4" fmla="*/ 999314 w 1200191"/>
                <a:gd name="connsiteY4" fmla="*/ 601520 h 603119"/>
                <a:gd name="connsiteX5" fmla="*/ 45741 w 1200191"/>
                <a:gd name="connsiteY5" fmla="*/ 355589 h 603119"/>
                <a:gd name="connsiteX0" fmla="*/ 51300 w 1170669"/>
                <a:gd name="connsiteY0" fmla="*/ 369159 h 607476"/>
                <a:gd name="connsiteX1" fmla="*/ 166652 w 1170669"/>
                <a:gd name="connsiteY1" fmla="*/ 57860 h 607476"/>
                <a:gd name="connsiteX2" fmla="*/ 595518 w 1170669"/>
                <a:gd name="connsiteY2" fmla="*/ 5538 h 607476"/>
                <a:gd name="connsiteX3" fmla="*/ 1147322 w 1170669"/>
                <a:gd name="connsiteY3" fmla="*/ 130676 h 607476"/>
                <a:gd name="connsiteX4" fmla="*/ 965735 w 1170669"/>
                <a:gd name="connsiteY4" fmla="*/ 601878 h 607476"/>
                <a:gd name="connsiteX5" fmla="*/ 51300 w 1170669"/>
                <a:gd name="connsiteY5" fmla="*/ 369159 h 607476"/>
                <a:gd name="connsiteX0" fmla="*/ 52456 w 1171825"/>
                <a:gd name="connsiteY0" fmla="*/ 410597 h 649232"/>
                <a:gd name="connsiteX1" fmla="*/ 163379 w 1171825"/>
                <a:gd name="connsiteY1" fmla="*/ 27175 h 649232"/>
                <a:gd name="connsiteX2" fmla="*/ 596674 w 1171825"/>
                <a:gd name="connsiteY2" fmla="*/ 46976 h 649232"/>
                <a:gd name="connsiteX3" fmla="*/ 1148478 w 1171825"/>
                <a:gd name="connsiteY3" fmla="*/ 172114 h 649232"/>
                <a:gd name="connsiteX4" fmla="*/ 966891 w 1171825"/>
                <a:gd name="connsiteY4" fmla="*/ 643316 h 649232"/>
                <a:gd name="connsiteX5" fmla="*/ 52456 w 1171825"/>
                <a:gd name="connsiteY5" fmla="*/ 410597 h 649232"/>
                <a:gd name="connsiteX0" fmla="*/ 53101 w 1170882"/>
                <a:gd name="connsiteY0" fmla="*/ 420508 h 659143"/>
                <a:gd name="connsiteX1" fmla="*/ 164024 w 1170882"/>
                <a:gd name="connsiteY1" fmla="*/ 37086 h 659143"/>
                <a:gd name="connsiteX2" fmla="*/ 619884 w 1170882"/>
                <a:gd name="connsiteY2" fmla="*/ 31370 h 659143"/>
                <a:gd name="connsiteX3" fmla="*/ 1149123 w 1170882"/>
                <a:gd name="connsiteY3" fmla="*/ 182025 h 659143"/>
                <a:gd name="connsiteX4" fmla="*/ 967536 w 1170882"/>
                <a:gd name="connsiteY4" fmla="*/ 653227 h 659143"/>
                <a:gd name="connsiteX5" fmla="*/ 53101 w 1170882"/>
                <a:gd name="connsiteY5" fmla="*/ 420508 h 659143"/>
                <a:gd name="connsiteX0" fmla="*/ 52833 w 1171272"/>
                <a:gd name="connsiteY0" fmla="*/ 427340 h 665975"/>
                <a:gd name="connsiteX1" fmla="*/ 163756 w 1171272"/>
                <a:gd name="connsiteY1" fmla="*/ 43918 h 665975"/>
                <a:gd name="connsiteX2" fmla="*/ 610262 w 1171272"/>
                <a:gd name="connsiteY2" fmla="*/ 24581 h 665975"/>
                <a:gd name="connsiteX3" fmla="*/ 1148855 w 1171272"/>
                <a:gd name="connsiteY3" fmla="*/ 188857 h 665975"/>
                <a:gd name="connsiteX4" fmla="*/ 967268 w 1171272"/>
                <a:gd name="connsiteY4" fmla="*/ 660059 h 665975"/>
                <a:gd name="connsiteX5" fmla="*/ 52833 w 1171272"/>
                <a:gd name="connsiteY5" fmla="*/ 427340 h 665975"/>
                <a:gd name="connsiteX0" fmla="*/ 50653 w 1183116"/>
                <a:gd name="connsiteY0" fmla="*/ 521886 h 681716"/>
                <a:gd name="connsiteX1" fmla="*/ 175275 w 1183116"/>
                <a:gd name="connsiteY1" fmla="*/ 49754 h 681716"/>
                <a:gd name="connsiteX2" fmla="*/ 621781 w 1183116"/>
                <a:gd name="connsiteY2" fmla="*/ 30417 h 681716"/>
                <a:gd name="connsiteX3" fmla="*/ 1160374 w 1183116"/>
                <a:gd name="connsiteY3" fmla="*/ 194693 h 681716"/>
                <a:gd name="connsiteX4" fmla="*/ 978787 w 1183116"/>
                <a:gd name="connsiteY4" fmla="*/ 665895 h 681716"/>
                <a:gd name="connsiteX5" fmla="*/ 50653 w 1183116"/>
                <a:gd name="connsiteY5" fmla="*/ 521886 h 681716"/>
                <a:gd name="connsiteX0" fmla="*/ 52136 w 1180770"/>
                <a:gd name="connsiteY0" fmla="*/ 528344 h 688174"/>
                <a:gd name="connsiteX1" fmla="*/ 176758 w 1180770"/>
                <a:gd name="connsiteY1" fmla="*/ 56212 h 688174"/>
                <a:gd name="connsiteX2" fmla="*/ 677725 w 1180770"/>
                <a:gd name="connsiteY2" fmla="*/ 24857 h 688174"/>
                <a:gd name="connsiteX3" fmla="*/ 1161857 w 1180770"/>
                <a:gd name="connsiteY3" fmla="*/ 201151 h 688174"/>
                <a:gd name="connsiteX4" fmla="*/ 980270 w 1180770"/>
                <a:gd name="connsiteY4" fmla="*/ 672353 h 688174"/>
                <a:gd name="connsiteX5" fmla="*/ 52136 w 1180770"/>
                <a:gd name="connsiteY5" fmla="*/ 528344 h 6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0770" h="688174">
                  <a:moveTo>
                    <a:pt x="52136" y="528344"/>
                  </a:moveTo>
                  <a:cubicBezTo>
                    <a:pt x="-81783" y="425654"/>
                    <a:pt x="72493" y="140127"/>
                    <a:pt x="176758" y="56212"/>
                  </a:cubicBezTo>
                  <a:cubicBezTo>
                    <a:pt x="281023" y="-27703"/>
                    <a:pt x="513542" y="700"/>
                    <a:pt x="677725" y="24857"/>
                  </a:cubicBezTo>
                  <a:cubicBezTo>
                    <a:pt x="841908" y="49014"/>
                    <a:pt x="1111433" y="93235"/>
                    <a:pt x="1161857" y="201151"/>
                  </a:cubicBezTo>
                  <a:cubicBezTo>
                    <a:pt x="1212281" y="309067"/>
                    <a:pt x="1165223" y="617821"/>
                    <a:pt x="980270" y="672353"/>
                  </a:cubicBezTo>
                  <a:cubicBezTo>
                    <a:pt x="795317" y="726885"/>
                    <a:pt x="186055" y="631034"/>
                    <a:pt x="52136" y="528344"/>
                  </a:cubicBezTo>
                  <a:close/>
                </a:path>
              </a:pathLst>
            </a:custGeom>
            <a:solidFill>
              <a:schemeClr val="bg1">
                <a:lumMod val="9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4"/>
            <p:cNvGrpSpPr/>
            <p:nvPr/>
          </p:nvGrpSpPr>
          <p:grpSpPr>
            <a:xfrm>
              <a:off x="645250" y="1188856"/>
              <a:ext cx="991486" cy="714380"/>
              <a:chOff x="686529" y="1040198"/>
              <a:chExt cx="3575287" cy="2684305"/>
            </a:xfrm>
          </p:grpSpPr>
          <p:sp>
            <p:nvSpPr>
              <p:cNvPr id="35" name="任意多边形 34"/>
              <p:cNvSpPr/>
              <p:nvPr/>
            </p:nvSpPr>
            <p:spPr>
              <a:xfrm rot="5070036">
                <a:off x="1132020" y="594707"/>
                <a:ext cx="2684305" cy="3575287"/>
              </a:xfrm>
              <a:custGeom>
                <a:avLst/>
                <a:gdLst>
                  <a:gd name="connsiteX0" fmla="*/ 0 w 1173480"/>
                  <a:gd name="connsiteY0" fmla="*/ 289560 h 487680"/>
                  <a:gd name="connsiteX1" fmla="*/ 106680 w 1173480"/>
                  <a:gd name="connsiteY1" fmla="*/ 91440 h 487680"/>
                  <a:gd name="connsiteX2" fmla="*/ 518160 w 1173480"/>
                  <a:gd name="connsiteY2" fmla="*/ 0 h 487680"/>
                  <a:gd name="connsiteX3" fmla="*/ 1013460 w 1173480"/>
                  <a:gd name="connsiteY3" fmla="*/ 99060 h 487680"/>
                  <a:gd name="connsiteX4" fmla="*/ 1173480 w 1173480"/>
                  <a:gd name="connsiteY4" fmla="*/ 320040 h 487680"/>
                  <a:gd name="connsiteX5" fmla="*/ 944880 w 1173480"/>
                  <a:gd name="connsiteY5" fmla="*/ 487680 h 487680"/>
                  <a:gd name="connsiteX6" fmla="*/ 259080 w 1173480"/>
                  <a:gd name="connsiteY6" fmla="*/ 441960 h 487680"/>
                  <a:gd name="connsiteX7" fmla="*/ 0 w 1173480"/>
                  <a:gd name="connsiteY7" fmla="*/ 289560 h 487680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85699"/>
                  <a:gd name="connsiteY0" fmla="*/ 289586 h 487706"/>
                  <a:gd name="connsiteX1" fmla="*/ 106680 w 1185699"/>
                  <a:gd name="connsiteY1" fmla="*/ 91466 h 487706"/>
                  <a:gd name="connsiteX2" fmla="*/ 518160 w 1185699"/>
                  <a:gd name="connsiteY2" fmla="*/ 26 h 487706"/>
                  <a:gd name="connsiteX3" fmla="*/ 1013460 w 1185699"/>
                  <a:gd name="connsiteY3" fmla="*/ 99086 h 487706"/>
                  <a:gd name="connsiteX4" fmla="*/ 1173480 w 1185699"/>
                  <a:gd name="connsiteY4" fmla="*/ 320066 h 487706"/>
                  <a:gd name="connsiteX5" fmla="*/ 944880 w 1185699"/>
                  <a:gd name="connsiteY5" fmla="*/ 487706 h 487706"/>
                  <a:gd name="connsiteX6" fmla="*/ 259080 w 1185699"/>
                  <a:gd name="connsiteY6" fmla="*/ 441986 h 487706"/>
                  <a:gd name="connsiteX7" fmla="*/ 0 w 1185699"/>
                  <a:gd name="connsiteY7" fmla="*/ 289586 h 487706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264316 w 1178716"/>
                  <a:gd name="connsiteY6" fmla="*/ 483961 h 531024"/>
                  <a:gd name="connsiteX7" fmla="*/ 5236 w 1178716"/>
                  <a:gd name="connsiteY7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21751 w 1195231"/>
                  <a:gd name="connsiteY0" fmla="*/ 331561 h 531024"/>
                  <a:gd name="connsiteX1" fmla="*/ 141470 w 1195231"/>
                  <a:gd name="connsiteY1" fmla="*/ 20435 h 531024"/>
                  <a:gd name="connsiteX2" fmla="*/ 539911 w 1195231"/>
                  <a:gd name="connsiteY2" fmla="*/ 42001 h 531024"/>
                  <a:gd name="connsiteX3" fmla="*/ 1035211 w 1195231"/>
                  <a:gd name="connsiteY3" fmla="*/ 141061 h 531024"/>
                  <a:gd name="connsiteX4" fmla="*/ 1195231 w 1195231"/>
                  <a:gd name="connsiteY4" fmla="*/ 362041 h 531024"/>
                  <a:gd name="connsiteX5" fmla="*/ 966631 w 1195231"/>
                  <a:gd name="connsiteY5" fmla="*/ 529681 h 531024"/>
                  <a:gd name="connsiteX6" fmla="*/ 21751 w 1195231"/>
                  <a:gd name="connsiteY6" fmla="*/ 331561 h 531024"/>
                  <a:gd name="connsiteX0" fmla="*/ 9820 w 1183300"/>
                  <a:gd name="connsiteY0" fmla="*/ 331561 h 531024"/>
                  <a:gd name="connsiteX1" fmla="*/ 129539 w 1183300"/>
                  <a:gd name="connsiteY1" fmla="*/ 20435 h 531024"/>
                  <a:gd name="connsiteX2" fmla="*/ 527980 w 1183300"/>
                  <a:gd name="connsiteY2" fmla="*/ 42001 h 531024"/>
                  <a:gd name="connsiteX3" fmla="*/ 1023280 w 1183300"/>
                  <a:gd name="connsiteY3" fmla="*/ 141061 h 531024"/>
                  <a:gd name="connsiteX4" fmla="*/ 1183300 w 1183300"/>
                  <a:gd name="connsiteY4" fmla="*/ 362041 h 531024"/>
                  <a:gd name="connsiteX5" fmla="*/ 954700 w 1183300"/>
                  <a:gd name="connsiteY5" fmla="*/ 529681 h 531024"/>
                  <a:gd name="connsiteX6" fmla="*/ 9820 w 1183300"/>
                  <a:gd name="connsiteY6" fmla="*/ 331561 h 531024"/>
                  <a:gd name="connsiteX0" fmla="*/ 10133 w 1183613"/>
                  <a:gd name="connsiteY0" fmla="*/ 341318 h 540781"/>
                  <a:gd name="connsiteX1" fmla="*/ 129852 w 1183613"/>
                  <a:gd name="connsiteY1" fmla="*/ 30192 h 540781"/>
                  <a:gd name="connsiteX2" fmla="*/ 550025 w 1183613"/>
                  <a:gd name="connsiteY2" fmla="*/ 25680 h 540781"/>
                  <a:gd name="connsiteX3" fmla="*/ 1023593 w 1183613"/>
                  <a:gd name="connsiteY3" fmla="*/ 150818 h 540781"/>
                  <a:gd name="connsiteX4" fmla="*/ 1183613 w 1183613"/>
                  <a:gd name="connsiteY4" fmla="*/ 371798 h 540781"/>
                  <a:gd name="connsiteX5" fmla="*/ 955013 w 1183613"/>
                  <a:gd name="connsiteY5" fmla="*/ 539438 h 540781"/>
                  <a:gd name="connsiteX6" fmla="*/ 10133 w 1183613"/>
                  <a:gd name="connsiteY6" fmla="*/ 341318 h 540781"/>
                  <a:gd name="connsiteX0" fmla="*/ 10133 w 1078472"/>
                  <a:gd name="connsiteY0" fmla="*/ 341318 h 544551"/>
                  <a:gd name="connsiteX1" fmla="*/ 129852 w 1078472"/>
                  <a:gd name="connsiteY1" fmla="*/ 30192 h 544551"/>
                  <a:gd name="connsiteX2" fmla="*/ 550025 w 1078472"/>
                  <a:gd name="connsiteY2" fmla="*/ 25680 h 544551"/>
                  <a:gd name="connsiteX3" fmla="*/ 1023593 w 1078472"/>
                  <a:gd name="connsiteY3" fmla="*/ 150818 h 544551"/>
                  <a:gd name="connsiteX4" fmla="*/ 955013 w 1078472"/>
                  <a:gd name="connsiteY4" fmla="*/ 539438 h 544551"/>
                  <a:gd name="connsiteX5" fmla="*/ 10133 w 1078472"/>
                  <a:gd name="connsiteY5" fmla="*/ 341318 h 544551"/>
                  <a:gd name="connsiteX0" fmla="*/ 10133 w 1120707"/>
                  <a:gd name="connsiteY0" fmla="*/ 341774 h 544633"/>
                  <a:gd name="connsiteX1" fmla="*/ 129852 w 1120707"/>
                  <a:gd name="connsiteY1" fmla="*/ 30648 h 544633"/>
                  <a:gd name="connsiteX2" fmla="*/ 550025 w 1120707"/>
                  <a:gd name="connsiteY2" fmla="*/ 26136 h 544633"/>
                  <a:gd name="connsiteX3" fmla="*/ 1084443 w 1120707"/>
                  <a:gd name="connsiteY3" fmla="*/ 159967 h 544633"/>
                  <a:gd name="connsiteX4" fmla="*/ 955013 w 1120707"/>
                  <a:gd name="connsiteY4" fmla="*/ 539894 h 544633"/>
                  <a:gd name="connsiteX5" fmla="*/ 10133 w 1120707"/>
                  <a:gd name="connsiteY5" fmla="*/ 341774 h 544633"/>
                  <a:gd name="connsiteX0" fmla="*/ 10329 w 1119937"/>
                  <a:gd name="connsiteY0" fmla="*/ 362868 h 565727"/>
                  <a:gd name="connsiteX1" fmla="*/ 130048 w 1119937"/>
                  <a:gd name="connsiteY1" fmla="*/ 51742 h 565727"/>
                  <a:gd name="connsiteX2" fmla="*/ 563260 w 1119937"/>
                  <a:gd name="connsiteY2" fmla="*/ 12459 h 565727"/>
                  <a:gd name="connsiteX3" fmla="*/ 1084639 w 1119937"/>
                  <a:gd name="connsiteY3" fmla="*/ 181061 h 565727"/>
                  <a:gd name="connsiteX4" fmla="*/ 955209 w 1119937"/>
                  <a:gd name="connsiteY4" fmla="*/ 560988 h 565727"/>
                  <a:gd name="connsiteX5" fmla="*/ 10329 w 1119937"/>
                  <a:gd name="connsiteY5" fmla="*/ 362868 h 565727"/>
                  <a:gd name="connsiteX0" fmla="*/ 10329 w 1155040"/>
                  <a:gd name="connsiteY0" fmla="*/ 358076 h 563924"/>
                  <a:gd name="connsiteX1" fmla="*/ 130048 w 1155040"/>
                  <a:gd name="connsiteY1" fmla="*/ 46950 h 563924"/>
                  <a:gd name="connsiteX2" fmla="*/ 563260 w 1155040"/>
                  <a:gd name="connsiteY2" fmla="*/ 7667 h 563924"/>
                  <a:gd name="connsiteX3" fmla="*/ 1128103 w 1155040"/>
                  <a:gd name="connsiteY3" fmla="*/ 111073 h 563924"/>
                  <a:gd name="connsiteX4" fmla="*/ 955209 w 1155040"/>
                  <a:gd name="connsiteY4" fmla="*/ 556196 h 563924"/>
                  <a:gd name="connsiteX5" fmla="*/ 10329 w 1155040"/>
                  <a:gd name="connsiteY5" fmla="*/ 358076 h 563924"/>
                  <a:gd name="connsiteX0" fmla="*/ 10329 w 1155040"/>
                  <a:gd name="connsiteY0" fmla="*/ 349411 h 555259"/>
                  <a:gd name="connsiteX1" fmla="*/ 130048 w 1155040"/>
                  <a:gd name="connsiteY1" fmla="*/ 38285 h 555259"/>
                  <a:gd name="connsiteX2" fmla="*/ 563260 w 1155040"/>
                  <a:gd name="connsiteY2" fmla="*/ 12041 h 555259"/>
                  <a:gd name="connsiteX3" fmla="*/ 1128103 w 1155040"/>
                  <a:gd name="connsiteY3" fmla="*/ 102408 h 555259"/>
                  <a:gd name="connsiteX4" fmla="*/ 955209 w 1155040"/>
                  <a:gd name="connsiteY4" fmla="*/ 547531 h 555259"/>
                  <a:gd name="connsiteX5" fmla="*/ 10329 w 1155040"/>
                  <a:gd name="connsiteY5" fmla="*/ 349411 h 555259"/>
                  <a:gd name="connsiteX0" fmla="*/ 44461 w 1189172"/>
                  <a:gd name="connsiteY0" fmla="*/ 343521 h 548413"/>
                  <a:gd name="connsiteX1" fmla="*/ 198951 w 1189172"/>
                  <a:gd name="connsiteY1" fmla="*/ 45434 h 548413"/>
                  <a:gd name="connsiteX2" fmla="*/ 597392 w 1189172"/>
                  <a:gd name="connsiteY2" fmla="*/ 6151 h 548413"/>
                  <a:gd name="connsiteX3" fmla="*/ 1162235 w 1189172"/>
                  <a:gd name="connsiteY3" fmla="*/ 96518 h 548413"/>
                  <a:gd name="connsiteX4" fmla="*/ 989341 w 1189172"/>
                  <a:gd name="connsiteY4" fmla="*/ 541641 h 548413"/>
                  <a:gd name="connsiteX5" fmla="*/ 44461 w 1189172"/>
                  <a:gd name="connsiteY5" fmla="*/ 343521 h 548413"/>
                  <a:gd name="connsiteX0" fmla="*/ 45135 w 1187654"/>
                  <a:gd name="connsiteY0" fmla="*/ 337465 h 542357"/>
                  <a:gd name="connsiteX1" fmla="*/ 199625 w 1187654"/>
                  <a:gd name="connsiteY1" fmla="*/ 39378 h 542357"/>
                  <a:gd name="connsiteX2" fmla="*/ 628491 w 1187654"/>
                  <a:gd name="connsiteY2" fmla="*/ 8788 h 542357"/>
                  <a:gd name="connsiteX3" fmla="*/ 1162909 w 1187654"/>
                  <a:gd name="connsiteY3" fmla="*/ 90462 h 542357"/>
                  <a:gd name="connsiteX4" fmla="*/ 990015 w 1187654"/>
                  <a:gd name="connsiteY4" fmla="*/ 535585 h 542357"/>
                  <a:gd name="connsiteX5" fmla="*/ 45135 w 1187654"/>
                  <a:gd name="connsiteY5" fmla="*/ 337465 h 542357"/>
                  <a:gd name="connsiteX0" fmla="*/ 45135 w 1202593"/>
                  <a:gd name="connsiteY0" fmla="*/ 338981 h 542929"/>
                  <a:gd name="connsiteX1" fmla="*/ 199625 w 1202593"/>
                  <a:gd name="connsiteY1" fmla="*/ 40894 h 542929"/>
                  <a:gd name="connsiteX2" fmla="*/ 628491 w 1202593"/>
                  <a:gd name="connsiteY2" fmla="*/ 10304 h 542929"/>
                  <a:gd name="connsiteX3" fmla="*/ 1180295 w 1202593"/>
                  <a:gd name="connsiteY3" fmla="*/ 113710 h 542929"/>
                  <a:gd name="connsiteX4" fmla="*/ 990015 w 1202593"/>
                  <a:gd name="connsiteY4" fmla="*/ 537101 h 542929"/>
                  <a:gd name="connsiteX5" fmla="*/ 45135 w 1202593"/>
                  <a:gd name="connsiteY5" fmla="*/ 338981 h 542929"/>
                  <a:gd name="connsiteX0" fmla="*/ 45135 w 1202593"/>
                  <a:gd name="connsiteY0" fmla="*/ 355589 h 559537"/>
                  <a:gd name="connsiteX1" fmla="*/ 199625 w 1202593"/>
                  <a:gd name="connsiteY1" fmla="*/ 57502 h 559537"/>
                  <a:gd name="connsiteX2" fmla="*/ 628491 w 1202593"/>
                  <a:gd name="connsiteY2" fmla="*/ 5180 h 559537"/>
                  <a:gd name="connsiteX3" fmla="*/ 1180295 w 1202593"/>
                  <a:gd name="connsiteY3" fmla="*/ 130318 h 559537"/>
                  <a:gd name="connsiteX4" fmla="*/ 990015 w 1202593"/>
                  <a:gd name="connsiteY4" fmla="*/ 553709 h 559537"/>
                  <a:gd name="connsiteX5" fmla="*/ 45135 w 1202593"/>
                  <a:gd name="connsiteY5" fmla="*/ 355589 h 559537"/>
                  <a:gd name="connsiteX0" fmla="*/ 45741 w 1205206"/>
                  <a:gd name="connsiteY0" fmla="*/ 355589 h 606307"/>
                  <a:gd name="connsiteX1" fmla="*/ 200231 w 1205206"/>
                  <a:gd name="connsiteY1" fmla="*/ 57502 h 606307"/>
                  <a:gd name="connsiteX2" fmla="*/ 629097 w 1205206"/>
                  <a:gd name="connsiteY2" fmla="*/ 5180 h 606307"/>
                  <a:gd name="connsiteX3" fmla="*/ 1180901 w 1205206"/>
                  <a:gd name="connsiteY3" fmla="*/ 130318 h 606307"/>
                  <a:gd name="connsiteX4" fmla="*/ 999314 w 1205206"/>
                  <a:gd name="connsiteY4" fmla="*/ 601520 h 606307"/>
                  <a:gd name="connsiteX5" fmla="*/ 45741 w 1205206"/>
                  <a:gd name="connsiteY5" fmla="*/ 355589 h 606307"/>
                  <a:gd name="connsiteX0" fmla="*/ 45741 w 1200191"/>
                  <a:gd name="connsiteY0" fmla="*/ 355589 h 603119"/>
                  <a:gd name="connsiteX1" fmla="*/ 200231 w 1200191"/>
                  <a:gd name="connsiteY1" fmla="*/ 57502 h 603119"/>
                  <a:gd name="connsiteX2" fmla="*/ 629097 w 1200191"/>
                  <a:gd name="connsiteY2" fmla="*/ 5180 h 603119"/>
                  <a:gd name="connsiteX3" fmla="*/ 1180901 w 1200191"/>
                  <a:gd name="connsiteY3" fmla="*/ 130318 h 603119"/>
                  <a:gd name="connsiteX4" fmla="*/ 999314 w 1200191"/>
                  <a:gd name="connsiteY4" fmla="*/ 601520 h 603119"/>
                  <a:gd name="connsiteX5" fmla="*/ 45741 w 1200191"/>
                  <a:gd name="connsiteY5" fmla="*/ 355589 h 603119"/>
                  <a:gd name="connsiteX0" fmla="*/ 51300 w 1170669"/>
                  <a:gd name="connsiteY0" fmla="*/ 369159 h 607476"/>
                  <a:gd name="connsiteX1" fmla="*/ 166652 w 1170669"/>
                  <a:gd name="connsiteY1" fmla="*/ 57860 h 607476"/>
                  <a:gd name="connsiteX2" fmla="*/ 595518 w 1170669"/>
                  <a:gd name="connsiteY2" fmla="*/ 5538 h 607476"/>
                  <a:gd name="connsiteX3" fmla="*/ 1147322 w 1170669"/>
                  <a:gd name="connsiteY3" fmla="*/ 130676 h 607476"/>
                  <a:gd name="connsiteX4" fmla="*/ 965735 w 1170669"/>
                  <a:gd name="connsiteY4" fmla="*/ 601878 h 607476"/>
                  <a:gd name="connsiteX5" fmla="*/ 51300 w 1170669"/>
                  <a:gd name="connsiteY5" fmla="*/ 369159 h 607476"/>
                  <a:gd name="connsiteX0" fmla="*/ 52456 w 1171825"/>
                  <a:gd name="connsiteY0" fmla="*/ 410597 h 649232"/>
                  <a:gd name="connsiteX1" fmla="*/ 163379 w 1171825"/>
                  <a:gd name="connsiteY1" fmla="*/ 27175 h 649232"/>
                  <a:gd name="connsiteX2" fmla="*/ 596674 w 1171825"/>
                  <a:gd name="connsiteY2" fmla="*/ 46976 h 649232"/>
                  <a:gd name="connsiteX3" fmla="*/ 1148478 w 1171825"/>
                  <a:gd name="connsiteY3" fmla="*/ 172114 h 649232"/>
                  <a:gd name="connsiteX4" fmla="*/ 966891 w 1171825"/>
                  <a:gd name="connsiteY4" fmla="*/ 643316 h 649232"/>
                  <a:gd name="connsiteX5" fmla="*/ 52456 w 1171825"/>
                  <a:gd name="connsiteY5" fmla="*/ 410597 h 649232"/>
                  <a:gd name="connsiteX0" fmla="*/ 53101 w 1170882"/>
                  <a:gd name="connsiteY0" fmla="*/ 420508 h 659143"/>
                  <a:gd name="connsiteX1" fmla="*/ 164024 w 1170882"/>
                  <a:gd name="connsiteY1" fmla="*/ 37086 h 659143"/>
                  <a:gd name="connsiteX2" fmla="*/ 619884 w 1170882"/>
                  <a:gd name="connsiteY2" fmla="*/ 31370 h 659143"/>
                  <a:gd name="connsiteX3" fmla="*/ 1149123 w 1170882"/>
                  <a:gd name="connsiteY3" fmla="*/ 182025 h 659143"/>
                  <a:gd name="connsiteX4" fmla="*/ 967536 w 1170882"/>
                  <a:gd name="connsiteY4" fmla="*/ 653227 h 659143"/>
                  <a:gd name="connsiteX5" fmla="*/ 53101 w 1170882"/>
                  <a:gd name="connsiteY5" fmla="*/ 420508 h 659143"/>
                  <a:gd name="connsiteX0" fmla="*/ 52833 w 1171272"/>
                  <a:gd name="connsiteY0" fmla="*/ 427340 h 665975"/>
                  <a:gd name="connsiteX1" fmla="*/ 163756 w 1171272"/>
                  <a:gd name="connsiteY1" fmla="*/ 43918 h 665975"/>
                  <a:gd name="connsiteX2" fmla="*/ 610262 w 1171272"/>
                  <a:gd name="connsiteY2" fmla="*/ 24581 h 665975"/>
                  <a:gd name="connsiteX3" fmla="*/ 1148855 w 1171272"/>
                  <a:gd name="connsiteY3" fmla="*/ 188857 h 665975"/>
                  <a:gd name="connsiteX4" fmla="*/ 967268 w 1171272"/>
                  <a:gd name="connsiteY4" fmla="*/ 660059 h 665975"/>
                  <a:gd name="connsiteX5" fmla="*/ 52833 w 1171272"/>
                  <a:gd name="connsiteY5" fmla="*/ 427340 h 665975"/>
                  <a:gd name="connsiteX0" fmla="*/ 50653 w 1183116"/>
                  <a:gd name="connsiteY0" fmla="*/ 521886 h 681716"/>
                  <a:gd name="connsiteX1" fmla="*/ 175275 w 1183116"/>
                  <a:gd name="connsiteY1" fmla="*/ 49754 h 681716"/>
                  <a:gd name="connsiteX2" fmla="*/ 621781 w 1183116"/>
                  <a:gd name="connsiteY2" fmla="*/ 30417 h 681716"/>
                  <a:gd name="connsiteX3" fmla="*/ 1160374 w 1183116"/>
                  <a:gd name="connsiteY3" fmla="*/ 194693 h 681716"/>
                  <a:gd name="connsiteX4" fmla="*/ 978787 w 1183116"/>
                  <a:gd name="connsiteY4" fmla="*/ 665895 h 681716"/>
                  <a:gd name="connsiteX5" fmla="*/ 50653 w 1183116"/>
                  <a:gd name="connsiteY5" fmla="*/ 521886 h 681716"/>
                  <a:gd name="connsiteX0" fmla="*/ 52136 w 1180770"/>
                  <a:gd name="connsiteY0" fmla="*/ 528344 h 688174"/>
                  <a:gd name="connsiteX1" fmla="*/ 176758 w 1180770"/>
                  <a:gd name="connsiteY1" fmla="*/ 56212 h 688174"/>
                  <a:gd name="connsiteX2" fmla="*/ 677725 w 1180770"/>
                  <a:gd name="connsiteY2" fmla="*/ 24857 h 688174"/>
                  <a:gd name="connsiteX3" fmla="*/ 1161857 w 1180770"/>
                  <a:gd name="connsiteY3" fmla="*/ 201151 h 688174"/>
                  <a:gd name="connsiteX4" fmla="*/ 980270 w 1180770"/>
                  <a:gd name="connsiteY4" fmla="*/ 672353 h 688174"/>
                  <a:gd name="connsiteX5" fmla="*/ 52136 w 1180770"/>
                  <a:gd name="connsiteY5" fmla="*/ 528344 h 6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0770" h="688174">
                    <a:moveTo>
                      <a:pt x="52136" y="528344"/>
                    </a:moveTo>
                    <a:cubicBezTo>
                      <a:pt x="-81783" y="425654"/>
                      <a:pt x="72493" y="140127"/>
                      <a:pt x="176758" y="56212"/>
                    </a:cubicBezTo>
                    <a:cubicBezTo>
                      <a:pt x="281023" y="-27703"/>
                      <a:pt x="513542" y="700"/>
                      <a:pt x="677725" y="24857"/>
                    </a:cubicBezTo>
                    <a:cubicBezTo>
                      <a:pt x="841908" y="49014"/>
                      <a:pt x="1111433" y="93235"/>
                      <a:pt x="1161857" y="201151"/>
                    </a:cubicBezTo>
                    <a:cubicBezTo>
                      <a:pt x="1212281" y="309067"/>
                      <a:pt x="1165223" y="617821"/>
                      <a:pt x="980270" y="672353"/>
                    </a:cubicBezTo>
                    <a:cubicBezTo>
                      <a:pt x="795317" y="726885"/>
                      <a:pt x="186055" y="631034"/>
                      <a:pt x="52136" y="528344"/>
                    </a:cubicBezTo>
                    <a:close/>
                  </a:path>
                </a:pathLst>
              </a:custGeom>
              <a:blipFill>
                <a:blip r:embed="rId2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6"/>
              <p:cNvSpPr txBox="1"/>
              <p:nvPr/>
            </p:nvSpPr>
            <p:spPr>
              <a:xfrm>
                <a:off x="852607" y="1414358"/>
                <a:ext cx="3065363" cy="19927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 smtClean="0">
                    <a:ln w="38100">
                      <a:noFill/>
                    </a:ln>
                    <a:solidFill>
                      <a:srgbClr val="FFFFFF"/>
                    </a:solidFill>
                    <a:latin typeface="黑体" pitchFamily="49" charset="-122"/>
                    <a:ea typeface="黑体" pitchFamily="49" charset="-122"/>
                  </a:rPr>
                  <a:t>改变五</a:t>
                </a:r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7905" y="827182"/>
            <a:ext cx="4904095" cy="1627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矩形 20"/>
          <p:cNvSpPr/>
          <p:nvPr/>
        </p:nvSpPr>
        <p:spPr>
          <a:xfrm>
            <a:off x="10140286" y="875733"/>
            <a:ext cx="1501255" cy="338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未做首检提醒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7415849" y="2538480"/>
            <a:ext cx="4653319" cy="1760566"/>
            <a:chOff x="7415849" y="2538480"/>
            <a:chExt cx="4653319" cy="1760566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15849" y="2601743"/>
              <a:ext cx="3597893" cy="1697302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67860" y="2538480"/>
              <a:ext cx="901308" cy="1760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矩形 24"/>
          <p:cNvSpPr/>
          <p:nvPr/>
        </p:nvSpPr>
        <p:spPr>
          <a:xfrm>
            <a:off x="9799084" y="3523395"/>
            <a:ext cx="1201003" cy="338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到岗检验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56854" y="4411496"/>
            <a:ext cx="2169283" cy="1463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30"/>
          <p:cNvSpPr/>
          <p:nvPr/>
        </p:nvSpPr>
        <p:spPr>
          <a:xfrm>
            <a:off x="7797421" y="5461377"/>
            <a:ext cx="1201003" cy="338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诚信提交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87872" y="4537453"/>
            <a:ext cx="2504128" cy="127649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32" name="矩形 31"/>
          <p:cNvSpPr/>
          <p:nvPr/>
        </p:nvSpPr>
        <p:spPr>
          <a:xfrm>
            <a:off x="10085687" y="5283956"/>
            <a:ext cx="1201003" cy="338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无巡检记录，无法入库</a:t>
            </a:r>
          </a:p>
        </p:txBody>
      </p:sp>
      <p:pic>
        <p:nvPicPr>
          <p:cNvPr id="45" name="Picture 2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3773" y="1214421"/>
            <a:ext cx="4763067" cy="3739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" y="0"/>
            <a:ext cx="12192000" cy="612000"/>
          </a:xfrm>
          <a:prstGeom prst="rect">
            <a:avLst/>
          </a:prstGeom>
          <a:solidFill>
            <a:srgbClr val="00CC99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为什么选型 </a:t>
            </a:r>
            <a:r>
              <a:rPr lang="en-US" altLang="zh-CN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PEBS</a:t>
            </a:r>
          </a:p>
          <a:p>
            <a:pPr algn="ctr"/>
            <a:r>
              <a:rPr lang="en-US" altLang="zh-CN" dirty="0" smtClean="0"/>
              <a:t>WHY  DID  WE  CHOOSE  PEBS  </a:t>
            </a:r>
          </a:p>
        </p:txBody>
      </p:sp>
      <p:grpSp>
        <p:nvGrpSpPr>
          <p:cNvPr id="2" name="组合 15"/>
          <p:cNvGrpSpPr/>
          <p:nvPr/>
        </p:nvGrpSpPr>
        <p:grpSpPr>
          <a:xfrm>
            <a:off x="5029870" y="627797"/>
            <a:ext cx="2168238" cy="6230203"/>
            <a:chOff x="5565914" y="914535"/>
            <a:chExt cx="2168238" cy="2433455"/>
          </a:xfrm>
        </p:grpSpPr>
        <p:sp>
          <p:nvSpPr>
            <p:cNvPr id="9" name="矩形 8"/>
            <p:cNvSpPr/>
            <p:nvPr/>
          </p:nvSpPr>
          <p:spPr>
            <a:xfrm>
              <a:off x="5565914" y="914535"/>
              <a:ext cx="2168238" cy="243345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580993" y="1913533"/>
              <a:ext cx="1074249" cy="237309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ERP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43848" y="1913534"/>
              <a:ext cx="1085490" cy="242528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</a:rPr>
                <a:t>PEBS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192367" y="5786651"/>
            <a:ext cx="4958689" cy="10440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 </a:t>
            </a:r>
            <a:r>
              <a:rPr lang="en-US" altLang="zh-CN" sz="1600" dirty="0" smtClean="0">
                <a:solidFill>
                  <a:srgbClr val="0000FF"/>
                </a:solidFill>
              </a:rPr>
              <a:t>PDA</a:t>
            </a:r>
            <a:r>
              <a:rPr lang="zh-CN" altLang="en-US" sz="1600" dirty="0" smtClean="0">
                <a:solidFill>
                  <a:srgbClr val="0000FF"/>
                </a:solidFill>
              </a:rPr>
              <a:t>实时提交检验数据，出现品质异常立即告警。实现生产过程防错，防漏。对于质量问题的上报与处理。对过去一段时间内质量问题的分析，形成各种质量控制报表。 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5813947"/>
            <a:ext cx="5036024" cy="104405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616161"/>
                </a:solidFill>
              </a:rPr>
              <a:t>  质量管理的数据采集靠手工填报：零部件的加工工艺复杂多样、质量要求高，需要对质量进行全面管理，过程管控难度大。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9672" y="1973551"/>
            <a:ext cx="2142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质量控制</a:t>
            </a:r>
            <a:endParaRPr lang="en-US" altLang="zh-CN" sz="2400" b="1" dirty="0" smtClean="0"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与分析</a:t>
            </a:r>
            <a:endParaRPr lang="en-US" altLang="zh-CN" sz="2400" b="1" dirty="0" smtClean="0"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en-US" altLang="zh-CN" sz="2400" b="1" dirty="0" smtClean="0">
                <a:latin typeface="黑体" pitchFamily="49" charset="-122"/>
                <a:ea typeface="黑体" pitchFamily="49" charset="-122"/>
              </a:rPr>
              <a:t>VS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-1" y="0"/>
            <a:ext cx="1337481" cy="627797"/>
            <a:chOff x="534117" y="1167717"/>
            <a:chExt cx="1185671" cy="832148"/>
          </a:xfrm>
        </p:grpSpPr>
        <p:sp>
          <p:nvSpPr>
            <p:cNvPr id="33" name="任意多边形 32"/>
            <p:cNvSpPr/>
            <p:nvPr/>
          </p:nvSpPr>
          <p:spPr>
            <a:xfrm rot="5070036">
              <a:off x="710879" y="990955"/>
              <a:ext cx="832148" cy="1185671"/>
            </a:xfrm>
            <a:custGeom>
              <a:avLst/>
              <a:gdLst>
                <a:gd name="connsiteX0" fmla="*/ 0 w 1173480"/>
                <a:gd name="connsiteY0" fmla="*/ 289560 h 487680"/>
                <a:gd name="connsiteX1" fmla="*/ 106680 w 1173480"/>
                <a:gd name="connsiteY1" fmla="*/ 91440 h 487680"/>
                <a:gd name="connsiteX2" fmla="*/ 518160 w 1173480"/>
                <a:gd name="connsiteY2" fmla="*/ 0 h 487680"/>
                <a:gd name="connsiteX3" fmla="*/ 1013460 w 1173480"/>
                <a:gd name="connsiteY3" fmla="*/ 99060 h 487680"/>
                <a:gd name="connsiteX4" fmla="*/ 1173480 w 1173480"/>
                <a:gd name="connsiteY4" fmla="*/ 320040 h 487680"/>
                <a:gd name="connsiteX5" fmla="*/ 944880 w 1173480"/>
                <a:gd name="connsiteY5" fmla="*/ 487680 h 487680"/>
                <a:gd name="connsiteX6" fmla="*/ 259080 w 1173480"/>
                <a:gd name="connsiteY6" fmla="*/ 441960 h 487680"/>
                <a:gd name="connsiteX7" fmla="*/ 0 w 1173480"/>
                <a:gd name="connsiteY7" fmla="*/ 289560 h 487680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85699"/>
                <a:gd name="connsiteY0" fmla="*/ 289586 h 487706"/>
                <a:gd name="connsiteX1" fmla="*/ 106680 w 1185699"/>
                <a:gd name="connsiteY1" fmla="*/ 91466 h 487706"/>
                <a:gd name="connsiteX2" fmla="*/ 518160 w 1185699"/>
                <a:gd name="connsiteY2" fmla="*/ 26 h 487706"/>
                <a:gd name="connsiteX3" fmla="*/ 1013460 w 1185699"/>
                <a:gd name="connsiteY3" fmla="*/ 99086 h 487706"/>
                <a:gd name="connsiteX4" fmla="*/ 1173480 w 1185699"/>
                <a:gd name="connsiteY4" fmla="*/ 320066 h 487706"/>
                <a:gd name="connsiteX5" fmla="*/ 944880 w 1185699"/>
                <a:gd name="connsiteY5" fmla="*/ 487706 h 487706"/>
                <a:gd name="connsiteX6" fmla="*/ 259080 w 1185699"/>
                <a:gd name="connsiteY6" fmla="*/ 441986 h 487706"/>
                <a:gd name="connsiteX7" fmla="*/ 0 w 1185699"/>
                <a:gd name="connsiteY7" fmla="*/ 289586 h 487706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264316 w 1178716"/>
                <a:gd name="connsiteY6" fmla="*/ 483961 h 531024"/>
                <a:gd name="connsiteX7" fmla="*/ 5236 w 1178716"/>
                <a:gd name="connsiteY7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21751 w 1195231"/>
                <a:gd name="connsiteY0" fmla="*/ 331561 h 531024"/>
                <a:gd name="connsiteX1" fmla="*/ 141470 w 1195231"/>
                <a:gd name="connsiteY1" fmla="*/ 20435 h 531024"/>
                <a:gd name="connsiteX2" fmla="*/ 539911 w 1195231"/>
                <a:gd name="connsiteY2" fmla="*/ 42001 h 531024"/>
                <a:gd name="connsiteX3" fmla="*/ 1035211 w 1195231"/>
                <a:gd name="connsiteY3" fmla="*/ 141061 h 531024"/>
                <a:gd name="connsiteX4" fmla="*/ 1195231 w 1195231"/>
                <a:gd name="connsiteY4" fmla="*/ 362041 h 531024"/>
                <a:gd name="connsiteX5" fmla="*/ 966631 w 1195231"/>
                <a:gd name="connsiteY5" fmla="*/ 529681 h 531024"/>
                <a:gd name="connsiteX6" fmla="*/ 21751 w 1195231"/>
                <a:gd name="connsiteY6" fmla="*/ 331561 h 531024"/>
                <a:gd name="connsiteX0" fmla="*/ 9820 w 1183300"/>
                <a:gd name="connsiteY0" fmla="*/ 331561 h 531024"/>
                <a:gd name="connsiteX1" fmla="*/ 129539 w 1183300"/>
                <a:gd name="connsiteY1" fmla="*/ 20435 h 531024"/>
                <a:gd name="connsiteX2" fmla="*/ 527980 w 1183300"/>
                <a:gd name="connsiteY2" fmla="*/ 42001 h 531024"/>
                <a:gd name="connsiteX3" fmla="*/ 1023280 w 1183300"/>
                <a:gd name="connsiteY3" fmla="*/ 141061 h 531024"/>
                <a:gd name="connsiteX4" fmla="*/ 1183300 w 1183300"/>
                <a:gd name="connsiteY4" fmla="*/ 362041 h 531024"/>
                <a:gd name="connsiteX5" fmla="*/ 954700 w 1183300"/>
                <a:gd name="connsiteY5" fmla="*/ 529681 h 531024"/>
                <a:gd name="connsiteX6" fmla="*/ 9820 w 1183300"/>
                <a:gd name="connsiteY6" fmla="*/ 331561 h 531024"/>
                <a:gd name="connsiteX0" fmla="*/ 10133 w 1183613"/>
                <a:gd name="connsiteY0" fmla="*/ 341318 h 540781"/>
                <a:gd name="connsiteX1" fmla="*/ 129852 w 1183613"/>
                <a:gd name="connsiteY1" fmla="*/ 30192 h 540781"/>
                <a:gd name="connsiteX2" fmla="*/ 550025 w 1183613"/>
                <a:gd name="connsiteY2" fmla="*/ 25680 h 540781"/>
                <a:gd name="connsiteX3" fmla="*/ 1023593 w 1183613"/>
                <a:gd name="connsiteY3" fmla="*/ 150818 h 540781"/>
                <a:gd name="connsiteX4" fmla="*/ 1183613 w 1183613"/>
                <a:gd name="connsiteY4" fmla="*/ 371798 h 540781"/>
                <a:gd name="connsiteX5" fmla="*/ 955013 w 1183613"/>
                <a:gd name="connsiteY5" fmla="*/ 539438 h 540781"/>
                <a:gd name="connsiteX6" fmla="*/ 10133 w 1183613"/>
                <a:gd name="connsiteY6" fmla="*/ 341318 h 540781"/>
                <a:gd name="connsiteX0" fmla="*/ 10133 w 1078472"/>
                <a:gd name="connsiteY0" fmla="*/ 341318 h 544551"/>
                <a:gd name="connsiteX1" fmla="*/ 129852 w 1078472"/>
                <a:gd name="connsiteY1" fmla="*/ 30192 h 544551"/>
                <a:gd name="connsiteX2" fmla="*/ 550025 w 1078472"/>
                <a:gd name="connsiteY2" fmla="*/ 25680 h 544551"/>
                <a:gd name="connsiteX3" fmla="*/ 1023593 w 1078472"/>
                <a:gd name="connsiteY3" fmla="*/ 150818 h 544551"/>
                <a:gd name="connsiteX4" fmla="*/ 955013 w 1078472"/>
                <a:gd name="connsiteY4" fmla="*/ 539438 h 544551"/>
                <a:gd name="connsiteX5" fmla="*/ 10133 w 1078472"/>
                <a:gd name="connsiteY5" fmla="*/ 341318 h 544551"/>
                <a:gd name="connsiteX0" fmla="*/ 10133 w 1120707"/>
                <a:gd name="connsiteY0" fmla="*/ 341774 h 544633"/>
                <a:gd name="connsiteX1" fmla="*/ 129852 w 1120707"/>
                <a:gd name="connsiteY1" fmla="*/ 30648 h 544633"/>
                <a:gd name="connsiteX2" fmla="*/ 550025 w 1120707"/>
                <a:gd name="connsiteY2" fmla="*/ 26136 h 544633"/>
                <a:gd name="connsiteX3" fmla="*/ 1084443 w 1120707"/>
                <a:gd name="connsiteY3" fmla="*/ 159967 h 544633"/>
                <a:gd name="connsiteX4" fmla="*/ 955013 w 1120707"/>
                <a:gd name="connsiteY4" fmla="*/ 539894 h 544633"/>
                <a:gd name="connsiteX5" fmla="*/ 10133 w 1120707"/>
                <a:gd name="connsiteY5" fmla="*/ 341774 h 544633"/>
                <a:gd name="connsiteX0" fmla="*/ 10329 w 1119937"/>
                <a:gd name="connsiteY0" fmla="*/ 362868 h 565727"/>
                <a:gd name="connsiteX1" fmla="*/ 130048 w 1119937"/>
                <a:gd name="connsiteY1" fmla="*/ 51742 h 565727"/>
                <a:gd name="connsiteX2" fmla="*/ 563260 w 1119937"/>
                <a:gd name="connsiteY2" fmla="*/ 12459 h 565727"/>
                <a:gd name="connsiteX3" fmla="*/ 1084639 w 1119937"/>
                <a:gd name="connsiteY3" fmla="*/ 181061 h 565727"/>
                <a:gd name="connsiteX4" fmla="*/ 955209 w 1119937"/>
                <a:gd name="connsiteY4" fmla="*/ 560988 h 565727"/>
                <a:gd name="connsiteX5" fmla="*/ 10329 w 1119937"/>
                <a:gd name="connsiteY5" fmla="*/ 362868 h 565727"/>
                <a:gd name="connsiteX0" fmla="*/ 10329 w 1155040"/>
                <a:gd name="connsiteY0" fmla="*/ 358076 h 563924"/>
                <a:gd name="connsiteX1" fmla="*/ 130048 w 1155040"/>
                <a:gd name="connsiteY1" fmla="*/ 46950 h 563924"/>
                <a:gd name="connsiteX2" fmla="*/ 563260 w 1155040"/>
                <a:gd name="connsiteY2" fmla="*/ 7667 h 563924"/>
                <a:gd name="connsiteX3" fmla="*/ 1128103 w 1155040"/>
                <a:gd name="connsiteY3" fmla="*/ 111073 h 563924"/>
                <a:gd name="connsiteX4" fmla="*/ 955209 w 1155040"/>
                <a:gd name="connsiteY4" fmla="*/ 556196 h 563924"/>
                <a:gd name="connsiteX5" fmla="*/ 10329 w 1155040"/>
                <a:gd name="connsiteY5" fmla="*/ 358076 h 563924"/>
                <a:gd name="connsiteX0" fmla="*/ 10329 w 1155040"/>
                <a:gd name="connsiteY0" fmla="*/ 349411 h 555259"/>
                <a:gd name="connsiteX1" fmla="*/ 130048 w 1155040"/>
                <a:gd name="connsiteY1" fmla="*/ 38285 h 555259"/>
                <a:gd name="connsiteX2" fmla="*/ 563260 w 1155040"/>
                <a:gd name="connsiteY2" fmla="*/ 12041 h 555259"/>
                <a:gd name="connsiteX3" fmla="*/ 1128103 w 1155040"/>
                <a:gd name="connsiteY3" fmla="*/ 102408 h 555259"/>
                <a:gd name="connsiteX4" fmla="*/ 955209 w 1155040"/>
                <a:gd name="connsiteY4" fmla="*/ 547531 h 555259"/>
                <a:gd name="connsiteX5" fmla="*/ 10329 w 1155040"/>
                <a:gd name="connsiteY5" fmla="*/ 349411 h 555259"/>
                <a:gd name="connsiteX0" fmla="*/ 44461 w 1189172"/>
                <a:gd name="connsiteY0" fmla="*/ 343521 h 548413"/>
                <a:gd name="connsiteX1" fmla="*/ 198951 w 1189172"/>
                <a:gd name="connsiteY1" fmla="*/ 45434 h 548413"/>
                <a:gd name="connsiteX2" fmla="*/ 597392 w 1189172"/>
                <a:gd name="connsiteY2" fmla="*/ 6151 h 548413"/>
                <a:gd name="connsiteX3" fmla="*/ 1162235 w 1189172"/>
                <a:gd name="connsiteY3" fmla="*/ 96518 h 548413"/>
                <a:gd name="connsiteX4" fmla="*/ 989341 w 1189172"/>
                <a:gd name="connsiteY4" fmla="*/ 541641 h 548413"/>
                <a:gd name="connsiteX5" fmla="*/ 44461 w 1189172"/>
                <a:gd name="connsiteY5" fmla="*/ 343521 h 548413"/>
                <a:gd name="connsiteX0" fmla="*/ 45135 w 1187654"/>
                <a:gd name="connsiteY0" fmla="*/ 337465 h 542357"/>
                <a:gd name="connsiteX1" fmla="*/ 199625 w 1187654"/>
                <a:gd name="connsiteY1" fmla="*/ 39378 h 542357"/>
                <a:gd name="connsiteX2" fmla="*/ 628491 w 1187654"/>
                <a:gd name="connsiteY2" fmla="*/ 8788 h 542357"/>
                <a:gd name="connsiteX3" fmla="*/ 1162909 w 1187654"/>
                <a:gd name="connsiteY3" fmla="*/ 90462 h 542357"/>
                <a:gd name="connsiteX4" fmla="*/ 990015 w 1187654"/>
                <a:gd name="connsiteY4" fmla="*/ 535585 h 542357"/>
                <a:gd name="connsiteX5" fmla="*/ 45135 w 1187654"/>
                <a:gd name="connsiteY5" fmla="*/ 337465 h 542357"/>
                <a:gd name="connsiteX0" fmla="*/ 45135 w 1202593"/>
                <a:gd name="connsiteY0" fmla="*/ 338981 h 542929"/>
                <a:gd name="connsiteX1" fmla="*/ 199625 w 1202593"/>
                <a:gd name="connsiteY1" fmla="*/ 40894 h 542929"/>
                <a:gd name="connsiteX2" fmla="*/ 628491 w 1202593"/>
                <a:gd name="connsiteY2" fmla="*/ 10304 h 542929"/>
                <a:gd name="connsiteX3" fmla="*/ 1180295 w 1202593"/>
                <a:gd name="connsiteY3" fmla="*/ 113710 h 542929"/>
                <a:gd name="connsiteX4" fmla="*/ 990015 w 1202593"/>
                <a:gd name="connsiteY4" fmla="*/ 537101 h 542929"/>
                <a:gd name="connsiteX5" fmla="*/ 45135 w 1202593"/>
                <a:gd name="connsiteY5" fmla="*/ 338981 h 542929"/>
                <a:gd name="connsiteX0" fmla="*/ 45135 w 1202593"/>
                <a:gd name="connsiteY0" fmla="*/ 355589 h 559537"/>
                <a:gd name="connsiteX1" fmla="*/ 199625 w 1202593"/>
                <a:gd name="connsiteY1" fmla="*/ 57502 h 559537"/>
                <a:gd name="connsiteX2" fmla="*/ 628491 w 1202593"/>
                <a:gd name="connsiteY2" fmla="*/ 5180 h 559537"/>
                <a:gd name="connsiteX3" fmla="*/ 1180295 w 1202593"/>
                <a:gd name="connsiteY3" fmla="*/ 130318 h 559537"/>
                <a:gd name="connsiteX4" fmla="*/ 990015 w 1202593"/>
                <a:gd name="connsiteY4" fmla="*/ 553709 h 559537"/>
                <a:gd name="connsiteX5" fmla="*/ 45135 w 1202593"/>
                <a:gd name="connsiteY5" fmla="*/ 355589 h 559537"/>
                <a:gd name="connsiteX0" fmla="*/ 45741 w 1205206"/>
                <a:gd name="connsiteY0" fmla="*/ 355589 h 606307"/>
                <a:gd name="connsiteX1" fmla="*/ 200231 w 1205206"/>
                <a:gd name="connsiteY1" fmla="*/ 57502 h 606307"/>
                <a:gd name="connsiteX2" fmla="*/ 629097 w 1205206"/>
                <a:gd name="connsiteY2" fmla="*/ 5180 h 606307"/>
                <a:gd name="connsiteX3" fmla="*/ 1180901 w 1205206"/>
                <a:gd name="connsiteY3" fmla="*/ 130318 h 606307"/>
                <a:gd name="connsiteX4" fmla="*/ 999314 w 1205206"/>
                <a:gd name="connsiteY4" fmla="*/ 601520 h 606307"/>
                <a:gd name="connsiteX5" fmla="*/ 45741 w 1205206"/>
                <a:gd name="connsiteY5" fmla="*/ 355589 h 606307"/>
                <a:gd name="connsiteX0" fmla="*/ 45741 w 1200191"/>
                <a:gd name="connsiteY0" fmla="*/ 355589 h 603119"/>
                <a:gd name="connsiteX1" fmla="*/ 200231 w 1200191"/>
                <a:gd name="connsiteY1" fmla="*/ 57502 h 603119"/>
                <a:gd name="connsiteX2" fmla="*/ 629097 w 1200191"/>
                <a:gd name="connsiteY2" fmla="*/ 5180 h 603119"/>
                <a:gd name="connsiteX3" fmla="*/ 1180901 w 1200191"/>
                <a:gd name="connsiteY3" fmla="*/ 130318 h 603119"/>
                <a:gd name="connsiteX4" fmla="*/ 999314 w 1200191"/>
                <a:gd name="connsiteY4" fmla="*/ 601520 h 603119"/>
                <a:gd name="connsiteX5" fmla="*/ 45741 w 1200191"/>
                <a:gd name="connsiteY5" fmla="*/ 355589 h 603119"/>
                <a:gd name="connsiteX0" fmla="*/ 51300 w 1170669"/>
                <a:gd name="connsiteY0" fmla="*/ 369159 h 607476"/>
                <a:gd name="connsiteX1" fmla="*/ 166652 w 1170669"/>
                <a:gd name="connsiteY1" fmla="*/ 57860 h 607476"/>
                <a:gd name="connsiteX2" fmla="*/ 595518 w 1170669"/>
                <a:gd name="connsiteY2" fmla="*/ 5538 h 607476"/>
                <a:gd name="connsiteX3" fmla="*/ 1147322 w 1170669"/>
                <a:gd name="connsiteY3" fmla="*/ 130676 h 607476"/>
                <a:gd name="connsiteX4" fmla="*/ 965735 w 1170669"/>
                <a:gd name="connsiteY4" fmla="*/ 601878 h 607476"/>
                <a:gd name="connsiteX5" fmla="*/ 51300 w 1170669"/>
                <a:gd name="connsiteY5" fmla="*/ 369159 h 607476"/>
                <a:gd name="connsiteX0" fmla="*/ 52456 w 1171825"/>
                <a:gd name="connsiteY0" fmla="*/ 410597 h 649232"/>
                <a:gd name="connsiteX1" fmla="*/ 163379 w 1171825"/>
                <a:gd name="connsiteY1" fmla="*/ 27175 h 649232"/>
                <a:gd name="connsiteX2" fmla="*/ 596674 w 1171825"/>
                <a:gd name="connsiteY2" fmla="*/ 46976 h 649232"/>
                <a:gd name="connsiteX3" fmla="*/ 1148478 w 1171825"/>
                <a:gd name="connsiteY3" fmla="*/ 172114 h 649232"/>
                <a:gd name="connsiteX4" fmla="*/ 966891 w 1171825"/>
                <a:gd name="connsiteY4" fmla="*/ 643316 h 649232"/>
                <a:gd name="connsiteX5" fmla="*/ 52456 w 1171825"/>
                <a:gd name="connsiteY5" fmla="*/ 410597 h 649232"/>
                <a:gd name="connsiteX0" fmla="*/ 53101 w 1170882"/>
                <a:gd name="connsiteY0" fmla="*/ 420508 h 659143"/>
                <a:gd name="connsiteX1" fmla="*/ 164024 w 1170882"/>
                <a:gd name="connsiteY1" fmla="*/ 37086 h 659143"/>
                <a:gd name="connsiteX2" fmla="*/ 619884 w 1170882"/>
                <a:gd name="connsiteY2" fmla="*/ 31370 h 659143"/>
                <a:gd name="connsiteX3" fmla="*/ 1149123 w 1170882"/>
                <a:gd name="connsiteY3" fmla="*/ 182025 h 659143"/>
                <a:gd name="connsiteX4" fmla="*/ 967536 w 1170882"/>
                <a:gd name="connsiteY4" fmla="*/ 653227 h 659143"/>
                <a:gd name="connsiteX5" fmla="*/ 53101 w 1170882"/>
                <a:gd name="connsiteY5" fmla="*/ 420508 h 659143"/>
                <a:gd name="connsiteX0" fmla="*/ 52833 w 1171272"/>
                <a:gd name="connsiteY0" fmla="*/ 427340 h 665975"/>
                <a:gd name="connsiteX1" fmla="*/ 163756 w 1171272"/>
                <a:gd name="connsiteY1" fmla="*/ 43918 h 665975"/>
                <a:gd name="connsiteX2" fmla="*/ 610262 w 1171272"/>
                <a:gd name="connsiteY2" fmla="*/ 24581 h 665975"/>
                <a:gd name="connsiteX3" fmla="*/ 1148855 w 1171272"/>
                <a:gd name="connsiteY3" fmla="*/ 188857 h 665975"/>
                <a:gd name="connsiteX4" fmla="*/ 967268 w 1171272"/>
                <a:gd name="connsiteY4" fmla="*/ 660059 h 665975"/>
                <a:gd name="connsiteX5" fmla="*/ 52833 w 1171272"/>
                <a:gd name="connsiteY5" fmla="*/ 427340 h 665975"/>
                <a:gd name="connsiteX0" fmla="*/ 50653 w 1183116"/>
                <a:gd name="connsiteY0" fmla="*/ 521886 h 681716"/>
                <a:gd name="connsiteX1" fmla="*/ 175275 w 1183116"/>
                <a:gd name="connsiteY1" fmla="*/ 49754 h 681716"/>
                <a:gd name="connsiteX2" fmla="*/ 621781 w 1183116"/>
                <a:gd name="connsiteY2" fmla="*/ 30417 h 681716"/>
                <a:gd name="connsiteX3" fmla="*/ 1160374 w 1183116"/>
                <a:gd name="connsiteY3" fmla="*/ 194693 h 681716"/>
                <a:gd name="connsiteX4" fmla="*/ 978787 w 1183116"/>
                <a:gd name="connsiteY4" fmla="*/ 665895 h 681716"/>
                <a:gd name="connsiteX5" fmla="*/ 50653 w 1183116"/>
                <a:gd name="connsiteY5" fmla="*/ 521886 h 681716"/>
                <a:gd name="connsiteX0" fmla="*/ 52136 w 1180770"/>
                <a:gd name="connsiteY0" fmla="*/ 528344 h 688174"/>
                <a:gd name="connsiteX1" fmla="*/ 176758 w 1180770"/>
                <a:gd name="connsiteY1" fmla="*/ 56212 h 688174"/>
                <a:gd name="connsiteX2" fmla="*/ 677725 w 1180770"/>
                <a:gd name="connsiteY2" fmla="*/ 24857 h 688174"/>
                <a:gd name="connsiteX3" fmla="*/ 1161857 w 1180770"/>
                <a:gd name="connsiteY3" fmla="*/ 201151 h 688174"/>
                <a:gd name="connsiteX4" fmla="*/ 980270 w 1180770"/>
                <a:gd name="connsiteY4" fmla="*/ 672353 h 688174"/>
                <a:gd name="connsiteX5" fmla="*/ 52136 w 1180770"/>
                <a:gd name="connsiteY5" fmla="*/ 528344 h 6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0770" h="688174">
                  <a:moveTo>
                    <a:pt x="52136" y="528344"/>
                  </a:moveTo>
                  <a:cubicBezTo>
                    <a:pt x="-81783" y="425654"/>
                    <a:pt x="72493" y="140127"/>
                    <a:pt x="176758" y="56212"/>
                  </a:cubicBezTo>
                  <a:cubicBezTo>
                    <a:pt x="281023" y="-27703"/>
                    <a:pt x="513542" y="700"/>
                    <a:pt x="677725" y="24857"/>
                  </a:cubicBezTo>
                  <a:cubicBezTo>
                    <a:pt x="841908" y="49014"/>
                    <a:pt x="1111433" y="93235"/>
                    <a:pt x="1161857" y="201151"/>
                  </a:cubicBezTo>
                  <a:cubicBezTo>
                    <a:pt x="1212281" y="309067"/>
                    <a:pt x="1165223" y="617821"/>
                    <a:pt x="980270" y="672353"/>
                  </a:cubicBezTo>
                  <a:cubicBezTo>
                    <a:pt x="795317" y="726885"/>
                    <a:pt x="186055" y="631034"/>
                    <a:pt x="52136" y="528344"/>
                  </a:cubicBezTo>
                  <a:close/>
                </a:path>
              </a:pathLst>
            </a:custGeom>
            <a:solidFill>
              <a:schemeClr val="bg1">
                <a:lumMod val="9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4"/>
            <p:cNvGrpSpPr/>
            <p:nvPr/>
          </p:nvGrpSpPr>
          <p:grpSpPr>
            <a:xfrm>
              <a:off x="645250" y="1188856"/>
              <a:ext cx="991486" cy="714380"/>
              <a:chOff x="686529" y="1040198"/>
              <a:chExt cx="3575287" cy="2684305"/>
            </a:xfrm>
          </p:grpSpPr>
          <p:sp>
            <p:nvSpPr>
              <p:cNvPr id="35" name="任意多边形 34"/>
              <p:cNvSpPr/>
              <p:nvPr/>
            </p:nvSpPr>
            <p:spPr>
              <a:xfrm rot="5070036">
                <a:off x="1132020" y="594707"/>
                <a:ext cx="2684305" cy="3575287"/>
              </a:xfrm>
              <a:custGeom>
                <a:avLst/>
                <a:gdLst>
                  <a:gd name="connsiteX0" fmla="*/ 0 w 1173480"/>
                  <a:gd name="connsiteY0" fmla="*/ 289560 h 487680"/>
                  <a:gd name="connsiteX1" fmla="*/ 106680 w 1173480"/>
                  <a:gd name="connsiteY1" fmla="*/ 91440 h 487680"/>
                  <a:gd name="connsiteX2" fmla="*/ 518160 w 1173480"/>
                  <a:gd name="connsiteY2" fmla="*/ 0 h 487680"/>
                  <a:gd name="connsiteX3" fmla="*/ 1013460 w 1173480"/>
                  <a:gd name="connsiteY3" fmla="*/ 99060 h 487680"/>
                  <a:gd name="connsiteX4" fmla="*/ 1173480 w 1173480"/>
                  <a:gd name="connsiteY4" fmla="*/ 320040 h 487680"/>
                  <a:gd name="connsiteX5" fmla="*/ 944880 w 1173480"/>
                  <a:gd name="connsiteY5" fmla="*/ 487680 h 487680"/>
                  <a:gd name="connsiteX6" fmla="*/ 259080 w 1173480"/>
                  <a:gd name="connsiteY6" fmla="*/ 441960 h 487680"/>
                  <a:gd name="connsiteX7" fmla="*/ 0 w 1173480"/>
                  <a:gd name="connsiteY7" fmla="*/ 289560 h 487680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85699"/>
                  <a:gd name="connsiteY0" fmla="*/ 289586 h 487706"/>
                  <a:gd name="connsiteX1" fmla="*/ 106680 w 1185699"/>
                  <a:gd name="connsiteY1" fmla="*/ 91466 h 487706"/>
                  <a:gd name="connsiteX2" fmla="*/ 518160 w 1185699"/>
                  <a:gd name="connsiteY2" fmla="*/ 26 h 487706"/>
                  <a:gd name="connsiteX3" fmla="*/ 1013460 w 1185699"/>
                  <a:gd name="connsiteY3" fmla="*/ 99086 h 487706"/>
                  <a:gd name="connsiteX4" fmla="*/ 1173480 w 1185699"/>
                  <a:gd name="connsiteY4" fmla="*/ 320066 h 487706"/>
                  <a:gd name="connsiteX5" fmla="*/ 944880 w 1185699"/>
                  <a:gd name="connsiteY5" fmla="*/ 487706 h 487706"/>
                  <a:gd name="connsiteX6" fmla="*/ 259080 w 1185699"/>
                  <a:gd name="connsiteY6" fmla="*/ 441986 h 487706"/>
                  <a:gd name="connsiteX7" fmla="*/ 0 w 1185699"/>
                  <a:gd name="connsiteY7" fmla="*/ 289586 h 487706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264316 w 1178716"/>
                  <a:gd name="connsiteY6" fmla="*/ 483961 h 531024"/>
                  <a:gd name="connsiteX7" fmla="*/ 5236 w 1178716"/>
                  <a:gd name="connsiteY7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21751 w 1195231"/>
                  <a:gd name="connsiteY0" fmla="*/ 331561 h 531024"/>
                  <a:gd name="connsiteX1" fmla="*/ 141470 w 1195231"/>
                  <a:gd name="connsiteY1" fmla="*/ 20435 h 531024"/>
                  <a:gd name="connsiteX2" fmla="*/ 539911 w 1195231"/>
                  <a:gd name="connsiteY2" fmla="*/ 42001 h 531024"/>
                  <a:gd name="connsiteX3" fmla="*/ 1035211 w 1195231"/>
                  <a:gd name="connsiteY3" fmla="*/ 141061 h 531024"/>
                  <a:gd name="connsiteX4" fmla="*/ 1195231 w 1195231"/>
                  <a:gd name="connsiteY4" fmla="*/ 362041 h 531024"/>
                  <a:gd name="connsiteX5" fmla="*/ 966631 w 1195231"/>
                  <a:gd name="connsiteY5" fmla="*/ 529681 h 531024"/>
                  <a:gd name="connsiteX6" fmla="*/ 21751 w 1195231"/>
                  <a:gd name="connsiteY6" fmla="*/ 331561 h 531024"/>
                  <a:gd name="connsiteX0" fmla="*/ 9820 w 1183300"/>
                  <a:gd name="connsiteY0" fmla="*/ 331561 h 531024"/>
                  <a:gd name="connsiteX1" fmla="*/ 129539 w 1183300"/>
                  <a:gd name="connsiteY1" fmla="*/ 20435 h 531024"/>
                  <a:gd name="connsiteX2" fmla="*/ 527980 w 1183300"/>
                  <a:gd name="connsiteY2" fmla="*/ 42001 h 531024"/>
                  <a:gd name="connsiteX3" fmla="*/ 1023280 w 1183300"/>
                  <a:gd name="connsiteY3" fmla="*/ 141061 h 531024"/>
                  <a:gd name="connsiteX4" fmla="*/ 1183300 w 1183300"/>
                  <a:gd name="connsiteY4" fmla="*/ 362041 h 531024"/>
                  <a:gd name="connsiteX5" fmla="*/ 954700 w 1183300"/>
                  <a:gd name="connsiteY5" fmla="*/ 529681 h 531024"/>
                  <a:gd name="connsiteX6" fmla="*/ 9820 w 1183300"/>
                  <a:gd name="connsiteY6" fmla="*/ 331561 h 531024"/>
                  <a:gd name="connsiteX0" fmla="*/ 10133 w 1183613"/>
                  <a:gd name="connsiteY0" fmla="*/ 341318 h 540781"/>
                  <a:gd name="connsiteX1" fmla="*/ 129852 w 1183613"/>
                  <a:gd name="connsiteY1" fmla="*/ 30192 h 540781"/>
                  <a:gd name="connsiteX2" fmla="*/ 550025 w 1183613"/>
                  <a:gd name="connsiteY2" fmla="*/ 25680 h 540781"/>
                  <a:gd name="connsiteX3" fmla="*/ 1023593 w 1183613"/>
                  <a:gd name="connsiteY3" fmla="*/ 150818 h 540781"/>
                  <a:gd name="connsiteX4" fmla="*/ 1183613 w 1183613"/>
                  <a:gd name="connsiteY4" fmla="*/ 371798 h 540781"/>
                  <a:gd name="connsiteX5" fmla="*/ 955013 w 1183613"/>
                  <a:gd name="connsiteY5" fmla="*/ 539438 h 540781"/>
                  <a:gd name="connsiteX6" fmla="*/ 10133 w 1183613"/>
                  <a:gd name="connsiteY6" fmla="*/ 341318 h 540781"/>
                  <a:gd name="connsiteX0" fmla="*/ 10133 w 1078472"/>
                  <a:gd name="connsiteY0" fmla="*/ 341318 h 544551"/>
                  <a:gd name="connsiteX1" fmla="*/ 129852 w 1078472"/>
                  <a:gd name="connsiteY1" fmla="*/ 30192 h 544551"/>
                  <a:gd name="connsiteX2" fmla="*/ 550025 w 1078472"/>
                  <a:gd name="connsiteY2" fmla="*/ 25680 h 544551"/>
                  <a:gd name="connsiteX3" fmla="*/ 1023593 w 1078472"/>
                  <a:gd name="connsiteY3" fmla="*/ 150818 h 544551"/>
                  <a:gd name="connsiteX4" fmla="*/ 955013 w 1078472"/>
                  <a:gd name="connsiteY4" fmla="*/ 539438 h 544551"/>
                  <a:gd name="connsiteX5" fmla="*/ 10133 w 1078472"/>
                  <a:gd name="connsiteY5" fmla="*/ 341318 h 544551"/>
                  <a:gd name="connsiteX0" fmla="*/ 10133 w 1120707"/>
                  <a:gd name="connsiteY0" fmla="*/ 341774 h 544633"/>
                  <a:gd name="connsiteX1" fmla="*/ 129852 w 1120707"/>
                  <a:gd name="connsiteY1" fmla="*/ 30648 h 544633"/>
                  <a:gd name="connsiteX2" fmla="*/ 550025 w 1120707"/>
                  <a:gd name="connsiteY2" fmla="*/ 26136 h 544633"/>
                  <a:gd name="connsiteX3" fmla="*/ 1084443 w 1120707"/>
                  <a:gd name="connsiteY3" fmla="*/ 159967 h 544633"/>
                  <a:gd name="connsiteX4" fmla="*/ 955013 w 1120707"/>
                  <a:gd name="connsiteY4" fmla="*/ 539894 h 544633"/>
                  <a:gd name="connsiteX5" fmla="*/ 10133 w 1120707"/>
                  <a:gd name="connsiteY5" fmla="*/ 341774 h 544633"/>
                  <a:gd name="connsiteX0" fmla="*/ 10329 w 1119937"/>
                  <a:gd name="connsiteY0" fmla="*/ 362868 h 565727"/>
                  <a:gd name="connsiteX1" fmla="*/ 130048 w 1119937"/>
                  <a:gd name="connsiteY1" fmla="*/ 51742 h 565727"/>
                  <a:gd name="connsiteX2" fmla="*/ 563260 w 1119937"/>
                  <a:gd name="connsiteY2" fmla="*/ 12459 h 565727"/>
                  <a:gd name="connsiteX3" fmla="*/ 1084639 w 1119937"/>
                  <a:gd name="connsiteY3" fmla="*/ 181061 h 565727"/>
                  <a:gd name="connsiteX4" fmla="*/ 955209 w 1119937"/>
                  <a:gd name="connsiteY4" fmla="*/ 560988 h 565727"/>
                  <a:gd name="connsiteX5" fmla="*/ 10329 w 1119937"/>
                  <a:gd name="connsiteY5" fmla="*/ 362868 h 565727"/>
                  <a:gd name="connsiteX0" fmla="*/ 10329 w 1155040"/>
                  <a:gd name="connsiteY0" fmla="*/ 358076 h 563924"/>
                  <a:gd name="connsiteX1" fmla="*/ 130048 w 1155040"/>
                  <a:gd name="connsiteY1" fmla="*/ 46950 h 563924"/>
                  <a:gd name="connsiteX2" fmla="*/ 563260 w 1155040"/>
                  <a:gd name="connsiteY2" fmla="*/ 7667 h 563924"/>
                  <a:gd name="connsiteX3" fmla="*/ 1128103 w 1155040"/>
                  <a:gd name="connsiteY3" fmla="*/ 111073 h 563924"/>
                  <a:gd name="connsiteX4" fmla="*/ 955209 w 1155040"/>
                  <a:gd name="connsiteY4" fmla="*/ 556196 h 563924"/>
                  <a:gd name="connsiteX5" fmla="*/ 10329 w 1155040"/>
                  <a:gd name="connsiteY5" fmla="*/ 358076 h 563924"/>
                  <a:gd name="connsiteX0" fmla="*/ 10329 w 1155040"/>
                  <a:gd name="connsiteY0" fmla="*/ 349411 h 555259"/>
                  <a:gd name="connsiteX1" fmla="*/ 130048 w 1155040"/>
                  <a:gd name="connsiteY1" fmla="*/ 38285 h 555259"/>
                  <a:gd name="connsiteX2" fmla="*/ 563260 w 1155040"/>
                  <a:gd name="connsiteY2" fmla="*/ 12041 h 555259"/>
                  <a:gd name="connsiteX3" fmla="*/ 1128103 w 1155040"/>
                  <a:gd name="connsiteY3" fmla="*/ 102408 h 555259"/>
                  <a:gd name="connsiteX4" fmla="*/ 955209 w 1155040"/>
                  <a:gd name="connsiteY4" fmla="*/ 547531 h 555259"/>
                  <a:gd name="connsiteX5" fmla="*/ 10329 w 1155040"/>
                  <a:gd name="connsiteY5" fmla="*/ 349411 h 555259"/>
                  <a:gd name="connsiteX0" fmla="*/ 44461 w 1189172"/>
                  <a:gd name="connsiteY0" fmla="*/ 343521 h 548413"/>
                  <a:gd name="connsiteX1" fmla="*/ 198951 w 1189172"/>
                  <a:gd name="connsiteY1" fmla="*/ 45434 h 548413"/>
                  <a:gd name="connsiteX2" fmla="*/ 597392 w 1189172"/>
                  <a:gd name="connsiteY2" fmla="*/ 6151 h 548413"/>
                  <a:gd name="connsiteX3" fmla="*/ 1162235 w 1189172"/>
                  <a:gd name="connsiteY3" fmla="*/ 96518 h 548413"/>
                  <a:gd name="connsiteX4" fmla="*/ 989341 w 1189172"/>
                  <a:gd name="connsiteY4" fmla="*/ 541641 h 548413"/>
                  <a:gd name="connsiteX5" fmla="*/ 44461 w 1189172"/>
                  <a:gd name="connsiteY5" fmla="*/ 343521 h 548413"/>
                  <a:gd name="connsiteX0" fmla="*/ 45135 w 1187654"/>
                  <a:gd name="connsiteY0" fmla="*/ 337465 h 542357"/>
                  <a:gd name="connsiteX1" fmla="*/ 199625 w 1187654"/>
                  <a:gd name="connsiteY1" fmla="*/ 39378 h 542357"/>
                  <a:gd name="connsiteX2" fmla="*/ 628491 w 1187654"/>
                  <a:gd name="connsiteY2" fmla="*/ 8788 h 542357"/>
                  <a:gd name="connsiteX3" fmla="*/ 1162909 w 1187654"/>
                  <a:gd name="connsiteY3" fmla="*/ 90462 h 542357"/>
                  <a:gd name="connsiteX4" fmla="*/ 990015 w 1187654"/>
                  <a:gd name="connsiteY4" fmla="*/ 535585 h 542357"/>
                  <a:gd name="connsiteX5" fmla="*/ 45135 w 1187654"/>
                  <a:gd name="connsiteY5" fmla="*/ 337465 h 542357"/>
                  <a:gd name="connsiteX0" fmla="*/ 45135 w 1202593"/>
                  <a:gd name="connsiteY0" fmla="*/ 338981 h 542929"/>
                  <a:gd name="connsiteX1" fmla="*/ 199625 w 1202593"/>
                  <a:gd name="connsiteY1" fmla="*/ 40894 h 542929"/>
                  <a:gd name="connsiteX2" fmla="*/ 628491 w 1202593"/>
                  <a:gd name="connsiteY2" fmla="*/ 10304 h 542929"/>
                  <a:gd name="connsiteX3" fmla="*/ 1180295 w 1202593"/>
                  <a:gd name="connsiteY3" fmla="*/ 113710 h 542929"/>
                  <a:gd name="connsiteX4" fmla="*/ 990015 w 1202593"/>
                  <a:gd name="connsiteY4" fmla="*/ 537101 h 542929"/>
                  <a:gd name="connsiteX5" fmla="*/ 45135 w 1202593"/>
                  <a:gd name="connsiteY5" fmla="*/ 338981 h 542929"/>
                  <a:gd name="connsiteX0" fmla="*/ 45135 w 1202593"/>
                  <a:gd name="connsiteY0" fmla="*/ 355589 h 559537"/>
                  <a:gd name="connsiteX1" fmla="*/ 199625 w 1202593"/>
                  <a:gd name="connsiteY1" fmla="*/ 57502 h 559537"/>
                  <a:gd name="connsiteX2" fmla="*/ 628491 w 1202593"/>
                  <a:gd name="connsiteY2" fmla="*/ 5180 h 559537"/>
                  <a:gd name="connsiteX3" fmla="*/ 1180295 w 1202593"/>
                  <a:gd name="connsiteY3" fmla="*/ 130318 h 559537"/>
                  <a:gd name="connsiteX4" fmla="*/ 990015 w 1202593"/>
                  <a:gd name="connsiteY4" fmla="*/ 553709 h 559537"/>
                  <a:gd name="connsiteX5" fmla="*/ 45135 w 1202593"/>
                  <a:gd name="connsiteY5" fmla="*/ 355589 h 559537"/>
                  <a:gd name="connsiteX0" fmla="*/ 45741 w 1205206"/>
                  <a:gd name="connsiteY0" fmla="*/ 355589 h 606307"/>
                  <a:gd name="connsiteX1" fmla="*/ 200231 w 1205206"/>
                  <a:gd name="connsiteY1" fmla="*/ 57502 h 606307"/>
                  <a:gd name="connsiteX2" fmla="*/ 629097 w 1205206"/>
                  <a:gd name="connsiteY2" fmla="*/ 5180 h 606307"/>
                  <a:gd name="connsiteX3" fmla="*/ 1180901 w 1205206"/>
                  <a:gd name="connsiteY3" fmla="*/ 130318 h 606307"/>
                  <a:gd name="connsiteX4" fmla="*/ 999314 w 1205206"/>
                  <a:gd name="connsiteY4" fmla="*/ 601520 h 606307"/>
                  <a:gd name="connsiteX5" fmla="*/ 45741 w 1205206"/>
                  <a:gd name="connsiteY5" fmla="*/ 355589 h 606307"/>
                  <a:gd name="connsiteX0" fmla="*/ 45741 w 1200191"/>
                  <a:gd name="connsiteY0" fmla="*/ 355589 h 603119"/>
                  <a:gd name="connsiteX1" fmla="*/ 200231 w 1200191"/>
                  <a:gd name="connsiteY1" fmla="*/ 57502 h 603119"/>
                  <a:gd name="connsiteX2" fmla="*/ 629097 w 1200191"/>
                  <a:gd name="connsiteY2" fmla="*/ 5180 h 603119"/>
                  <a:gd name="connsiteX3" fmla="*/ 1180901 w 1200191"/>
                  <a:gd name="connsiteY3" fmla="*/ 130318 h 603119"/>
                  <a:gd name="connsiteX4" fmla="*/ 999314 w 1200191"/>
                  <a:gd name="connsiteY4" fmla="*/ 601520 h 603119"/>
                  <a:gd name="connsiteX5" fmla="*/ 45741 w 1200191"/>
                  <a:gd name="connsiteY5" fmla="*/ 355589 h 603119"/>
                  <a:gd name="connsiteX0" fmla="*/ 51300 w 1170669"/>
                  <a:gd name="connsiteY0" fmla="*/ 369159 h 607476"/>
                  <a:gd name="connsiteX1" fmla="*/ 166652 w 1170669"/>
                  <a:gd name="connsiteY1" fmla="*/ 57860 h 607476"/>
                  <a:gd name="connsiteX2" fmla="*/ 595518 w 1170669"/>
                  <a:gd name="connsiteY2" fmla="*/ 5538 h 607476"/>
                  <a:gd name="connsiteX3" fmla="*/ 1147322 w 1170669"/>
                  <a:gd name="connsiteY3" fmla="*/ 130676 h 607476"/>
                  <a:gd name="connsiteX4" fmla="*/ 965735 w 1170669"/>
                  <a:gd name="connsiteY4" fmla="*/ 601878 h 607476"/>
                  <a:gd name="connsiteX5" fmla="*/ 51300 w 1170669"/>
                  <a:gd name="connsiteY5" fmla="*/ 369159 h 607476"/>
                  <a:gd name="connsiteX0" fmla="*/ 52456 w 1171825"/>
                  <a:gd name="connsiteY0" fmla="*/ 410597 h 649232"/>
                  <a:gd name="connsiteX1" fmla="*/ 163379 w 1171825"/>
                  <a:gd name="connsiteY1" fmla="*/ 27175 h 649232"/>
                  <a:gd name="connsiteX2" fmla="*/ 596674 w 1171825"/>
                  <a:gd name="connsiteY2" fmla="*/ 46976 h 649232"/>
                  <a:gd name="connsiteX3" fmla="*/ 1148478 w 1171825"/>
                  <a:gd name="connsiteY3" fmla="*/ 172114 h 649232"/>
                  <a:gd name="connsiteX4" fmla="*/ 966891 w 1171825"/>
                  <a:gd name="connsiteY4" fmla="*/ 643316 h 649232"/>
                  <a:gd name="connsiteX5" fmla="*/ 52456 w 1171825"/>
                  <a:gd name="connsiteY5" fmla="*/ 410597 h 649232"/>
                  <a:gd name="connsiteX0" fmla="*/ 53101 w 1170882"/>
                  <a:gd name="connsiteY0" fmla="*/ 420508 h 659143"/>
                  <a:gd name="connsiteX1" fmla="*/ 164024 w 1170882"/>
                  <a:gd name="connsiteY1" fmla="*/ 37086 h 659143"/>
                  <a:gd name="connsiteX2" fmla="*/ 619884 w 1170882"/>
                  <a:gd name="connsiteY2" fmla="*/ 31370 h 659143"/>
                  <a:gd name="connsiteX3" fmla="*/ 1149123 w 1170882"/>
                  <a:gd name="connsiteY3" fmla="*/ 182025 h 659143"/>
                  <a:gd name="connsiteX4" fmla="*/ 967536 w 1170882"/>
                  <a:gd name="connsiteY4" fmla="*/ 653227 h 659143"/>
                  <a:gd name="connsiteX5" fmla="*/ 53101 w 1170882"/>
                  <a:gd name="connsiteY5" fmla="*/ 420508 h 659143"/>
                  <a:gd name="connsiteX0" fmla="*/ 52833 w 1171272"/>
                  <a:gd name="connsiteY0" fmla="*/ 427340 h 665975"/>
                  <a:gd name="connsiteX1" fmla="*/ 163756 w 1171272"/>
                  <a:gd name="connsiteY1" fmla="*/ 43918 h 665975"/>
                  <a:gd name="connsiteX2" fmla="*/ 610262 w 1171272"/>
                  <a:gd name="connsiteY2" fmla="*/ 24581 h 665975"/>
                  <a:gd name="connsiteX3" fmla="*/ 1148855 w 1171272"/>
                  <a:gd name="connsiteY3" fmla="*/ 188857 h 665975"/>
                  <a:gd name="connsiteX4" fmla="*/ 967268 w 1171272"/>
                  <a:gd name="connsiteY4" fmla="*/ 660059 h 665975"/>
                  <a:gd name="connsiteX5" fmla="*/ 52833 w 1171272"/>
                  <a:gd name="connsiteY5" fmla="*/ 427340 h 665975"/>
                  <a:gd name="connsiteX0" fmla="*/ 50653 w 1183116"/>
                  <a:gd name="connsiteY0" fmla="*/ 521886 h 681716"/>
                  <a:gd name="connsiteX1" fmla="*/ 175275 w 1183116"/>
                  <a:gd name="connsiteY1" fmla="*/ 49754 h 681716"/>
                  <a:gd name="connsiteX2" fmla="*/ 621781 w 1183116"/>
                  <a:gd name="connsiteY2" fmla="*/ 30417 h 681716"/>
                  <a:gd name="connsiteX3" fmla="*/ 1160374 w 1183116"/>
                  <a:gd name="connsiteY3" fmla="*/ 194693 h 681716"/>
                  <a:gd name="connsiteX4" fmla="*/ 978787 w 1183116"/>
                  <a:gd name="connsiteY4" fmla="*/ 665895 h 681716"/>
                  <a:gd name="connsiteX5" fmla="*/ 50653 w 1183116"/>
                  <a:gd name="connsiteY5" fmla="*/ 521886 h 681716"/>
                  <a:gd name="connsiteX0" fmla="*/ 52136 w 1180770"/>
                  <a:gd name="connsiteY0" fmla="*/ 528344 h 688174"/>
                  <a:gd name="connsiteX1" fmla="*/ 176758 w 1180770"/>
                  <a:gd name="connsiteY1" fmla="*/ 56212 h 688174"/>
                  <a:gd name="connsiteX2" fmla="*/ 677725 w 1180770"/>
                  <a:gd name="connsiteY2" fmla="*/ 24857 h 688174"/>
                  <a:gd name="connsiteX3" fmla="*/ 1161857 w 1180770"/>
                  <a:gd name="connsiteY3" fmla="*/ 201151 h 688174"/>
                  <a:gd name="connsiteX4" fmla="*/ 980270 w 1180770"/>
                  <a:gd name="connsiteY4" fmla="*/ 672353 h 688174"/>
                  <a:gd name="connsiteX5" fmla="*/ 52136 w 1180770"/>
                  <a:gd name="connsiteY5" fmla="*/ 528344 h 6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0770" h="688174">
                    <a:moveTo>
                      <a:pt x="52136" y="528344"/>
                    </a:moveTo>
                    <a:cubicBezTo>
                      <a:pt x="-81783" y="425654"/>
                      <a:pt x="72493" y="140127"/>
                      <a:pt x="176758" y="56212"/>
                    </a:cubicBezTo>
                    <a:cubicBezTo>
                      <a:pt x="281023" y="-27703"/>
                      <a:pt x="513542" y="700"/>
                      <a:pt x="677725" y="24857"/>
                    </a:cubicBezTo>
                    <a:cubicBezTo>
                      <a:pt x="841908" y="49014"/>
                      <a:pt x="1111433" y="93235"/>
                      <a:pt x="1161857" y="201151"/>
                    </a:cubicBezTo>
                    <a:cubicBezTo>
                      <a:pt x="1212281" y="309067"/>
                      <a:pt x="1165223" y="617821"/>
                      <a:pt x="980270" y="672353"/>
                    </a:cubicBezTo>
                    <a:cubicBezTo>
                      <a:pt x="795317" y="726885"/>
                      <a:pt x="186055" y="631034"/>
                      <a:pt x="52136" y="528344"/>
                    </a:cubicBezTo>
                    <a:close/>
                  </a:path>
                </a:pathLst>
              </a:custGeom>
              <a:blipFill>
                <a:blip r:embed="rId2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6"/>
              <p:cNvSpPr txBox="1"/>
              <p:nvPr/>
            </p:nvSpPr>
            <p:spPr>
              <a:xfrm>
                <a:off x="852607" y="1414358"/>
                <a:ext cx="3065363" cy="19927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 smtClean="0">
                    <a:ln w="38100">
                      <a:noFill/>
                    </a:ln>
                    <a:solidFill>
                      <a:srgbClr val="FFFFFF"/>
                    </a:solidFill>
                    <a:latin typeface="黑体" pitchFamily="49" charset="-122"/>
                    <a:ea typeface="黑体" pitchFamily="49" charset="-122"/>
                  </a:rPr>
                  <a:t>改变六</a:t>
                </a: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364776"/>
            <a:ext cx="4803427" cy="376678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69350"/>
            <a:ext cx="4986627" cy="3589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3521125" y="1610436"/>
            <a:ext cx="169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手工报表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707467" cy="97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" y="0"/>
            <a:ext cx="12192000" cy="612000"/>
          </a:xfrm>
          <a:prstGeom prst="rect">
            <a:avLst/>
          </a:prstGeom>
          <a:solidFill>
            <a:srgbClr val="00CC99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为什么选型 </a:t>
            </a:r>
            <a:r>
              <a:rPr lang="en-US" altLang="zh-CN" sz="2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PEBS</a:t>
            </a:r>
          </a:p>
          <a:p>
            <a:pPr algn="ctr"/>
            <a:r>
              <a:rPr lang="en-US" altLang="zh-CN" dirty="0" smtClean="0"/>
              <a:t>WHY  DID  WE  CHOOSE  PEBS  </a:t>
            </a:r>
          </a:p>
        </p:txBody>
      </p:sp>
      <p:grpSp>
        <p:nvGrpSpPr>
          <p:cNvPr id="2" name="组合 15"/>
          <p:cNvGrpSpPr/>
          <p:nvPr/>
        </p:nvGrpSpPr>
        <p:grpSpPr>
          <a:xfrm>
            <a:off x="5029870" y="627797"/>
            <a:ext cx="2168238" cy="6230203"/>
            <a:chOff x="5565914" y="914535"/>
            <a:chExt cx="2168238" cy="2433455"/>
          </a:xfrm>
        </p:grpSpPr>
        <p:sp>
          <p:nvSpPr>
            <p:cNvPr id="9" name="矩形 8"/>
            <p:cNvSpPr/>
            <p:nvPr/>
          </p:nvSpPr>
          <p:spPr>
            <a:xfrm>
              <a:off x="5565914" y="914535"/>
              <a:ext cx="2168238" cy="243345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99615" y="1562778"/>
              <a:ext cx="1487606" cy="324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latin typeface="黑体" pitchFamily="49" charset="-122"/>
                  <a:ea typeface="黑体" pitchFamily="49" charset="-122"/>
                </a:rPr>
                <a:t>现场管理</a:t>
              </a:r>
              <a:endParaRPr lang="en-US" altLang="zh-CN" sz="2400" b="1" dirty="0" smtClean="0"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lang="en-US" altLang="zh-CN" sz="2400" b="1" dirty="0" smtClean="0">
                  <a:latin typeface="黑体" pitchFamily="49" charset="-122"/>
                  <a:ea typeface="黑体" pitchFamily="49" charset="-122"/>
                </a:rPr>
                <a:t>VS</a:t>
              </a:r>
              <a:endParaRPr lang="zh-CN" altLang="en-US" sz="2400" b="1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580993" y="1913533"/>
              <a:ext cx="1074249" cy="237309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ERP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43848" y="1913534"/>
              <a:ext cx="1085490" cy="242528"/>
            </a:xfrm>
            <a:prstGeom prst="rect">
              <a:avLst/>
            </a:pr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 smtClean="0">
                  <a:latin typeface="微软雅黑" pitchFamily="34" charset="-122"/>
                  <a:ea typeface="微软雅黑" pitchFamily="34" charset="-122"/>
                </a:rPr>
                <a:t>PEBS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平台</a:t>
              </a:r>
              <a:endParaRPr lang="zh-CN" altLang="en-US" sz="16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192367" y="5759355"/>
            <a:ext cx="4958689" cy="107134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rgbClr val="0000FF"/>
                </a:solidFill>
              </a:rPr>
              <a:t>  现场生产派任务、首检提交、终检申请、生产叫料，员工可以根据自助终端和一体机打印提交单，完成上报，申请检验等操作。</a:t>
            </a:r>
          </a:p>
        </p:txBody>
      </p:sp>
      <p:sp>
        <p:nvSpPr>
          <p:cNvPr id="19" name="矩形 18"/>
          <p:cNvSpPr/>
          <p:nvPr/>
        </p:nvSpPr>
        <p:spPr>
          <a:xfrm>
            <a:off x="0" y="5704765"/>
            <a:ext cx="5036024" cy="115323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rgbClr val="616161"/>
                </a:solidFill>
              </a:rPr>
              <a:t>  生产数据采集量大、处理复杂：多品种小批量的订单式生产，工作协同困难：生产过程涉及的物料、设备、工装夹具、图纸、工艺文件等资源，分布在不同地方且状态变化频繁，难以实现有效的生产管控：生产管理工作量大、工作复杂、效率低、成本高。</a:t>
            </a:r>
            <a:endParaRPr lang="zh-CN" altLang="en-US" sz="1600" b="1" dirty="0" smtClean="0">
              <a:solidFill>
                <a:srgbClr val="61616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6018" y="1391219"/>
            <a:ext cx="4972334" cy="359021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92" y="3646937"/>
            <a:ext cx="4946448" cy="178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333" y="944115"/>
            <a:ext cx="4843747" cy="2563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21"/>
          <p:cNvGrpSpPr/>
          <p:nvPr/>
        </p:nvGrpSpPr>
        <p:grpSpPr>
          <a:xfrm>
            <a:off x="-1" y="0"/>
            <a:ext cx="1337481" cy="627797"/>
            <a:chOff x="534117" y="1167717"/>
            <a:chExt cx="1185671" cy="832148"/>
          </a:xfrm>
        </p:grpSpPr>
        <p:sp>
          <p:nvSpPr>
            <p:cNvPr id="15" name="任意多边形 14"/>
            <p:cNvSpPr/>
            <p:nvPr/>
          </p:nvSpPr>
          <p:spPr>
            <a:xfrm rot="5070036">
              <a:off x="710879" y="990955"/>
              <a:ext cx="832148" cy="1185671"/>
            </a:xfrm>
            <a:custGeom>
              <a:avLst/>
              <a:gdLst>
                <a:gd name="connsiteX0" fmla="*/ 0 w 1173480"/>
                <a:gd name="connsiteY0" fmla="*/ 289560 h 487680"/>
                <a:gd name="connsiteX1" fmla="*/ 106680 w 1173480"/>
                <a:gd name="connsiteY1" fmla="*/ 91440 h 487680"/>
                <a:gd name="connsiteX2" fmla="*/ 518160 w 1173480"/>
                <a:gd name="connsiteY2" fmla="*/ 0 h 487680"/>
                <a:gd name="connsiteX3" fmla="*/ 1013460 w 1173480"/>
                <a:gd name="connsiteY3" fmla="*/ 99060 h 487680"/>
                <a:gd name="connsiteX4" fmla="*/ 1173480 w 1173480"/>
                <a:gd name="connsiteY4" fmla="*/ 320040 h 487680"/>
                <a:gd name="connsiteX5" fmla="*/ 944880 w 1173480"/>
                <a:gd name="connsiteY5" fmla="*/ 487680 h 487680"/>
                <a:gd name="connsiteX6" fmla="*/ 259080 w 1173480"/>
                <a:gd name="connsiteY6" fmla="*/ 441960 h 487680"/>
                <a:gd name="connsiteX7" fmla="*/ 0 w 1173480"/>
                <a:gd name="connsiteY7" fmla="*/ 289560 h 487680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73480"/>
                <a:gd name="connsiteY0" fmla="*/ 289586 h 487706"/>
                <a:gd name="connsiteX1" fmla="*/ 106680 w 1173480"/>
                <a:gd name="connsiteY1" fmla="*/ 91466 h 487706"/>
                <a:gd name="connsiteX2" fmla="*/ 518160 w 1173480"/>
                <a:gd name="connsiteY2" fmla="*/ 26 h 487706"/>
                <a:gd name="connsiteX3" fmla="*/ 1013460 w 1173480"/>
                <a:gd name="connsiteY3" fmla="*/ 99086 h 487706"/>
                <a:gd name="connsiteX4" fmla="*/ 1173480 w 1173480"/>
                <a:gd name="connsiteY4" fmla="*/ 320066 h 487706"/>
                <a:gd name="connsiteX5" fmla="*/ 944880 w 1173480"/>
                <a:gd name="connsiteY5" fmla="*/ 487706 h 487706"/>
                <a:gd name="connsiteX6" fmla="*/ 259080 w 1173480"/>
                <a:gd name="connsiteY6" fmla="*/ 441986 h 487706"/>
                <a:gd name="connsiteX7" fmla="*/ 0 w 1173480"/>
                <a:gd name="connsiteY7" fmla="*/ 289586 h 487706"/>
                <a:gd name="connsiteX0" fmla="*/ 0 w 1185699"/>
                <a:gd name="connsiteY0" fmla="*/ 289586 h 487706"/>
                <a:gd name="connsiteX1" fmla="*/ 106680 w 1185699"/>
                <a:gd name="connsiteY1" fmla="*/ 91466 h 487706"/>
                <a:gd name="connsiteX2" fmla="*/ 518160 w 1185699"/>
                <a:gd name="connsiteY2" fmla="*/ 26 h 487706"/>
                <a:gd name="connsiteX3" fmla="*/ 1013460 w 1185699"/>
                <a:gd name="connsiteY3" fmla="*/ 99086 h 487706"/>
                <a:gd name="connsiteX4" fmla="*/ 1173480 w 1185699"/>
                <a:gd name="connsiteY4" fmla="*/ 320066 h 487706"/>
                <a:gd name="connsiteX5" fmla="*/ 944880 w 1185699"/>
                <a:gd name="connsiteY5" fmla="*/ 487706 h 487706"/>
                <a:gd name="connsiteX6" fmla="*/ 259080 w 1185699"/>
                <a:gd name="connsiteY6" fmla="*/ 441986 h 487706"/>
                <a:gd name="connsiteX7" fmla="*/ 0 w 1185699"/>
                <a:gd name="connsiteY7" fmla="*/ 289586 h 487706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0 w 1173480"/>
                <a:gd name="connsiteY0" fmla="*/ 289586 h 489049"/>
                <a:gd name="connsiteX1" fmla="*/ 106680 w 1173480"/>
                <a:gd name="connsiteY1" fmla="*/ 91466 h 489049"/>
                <a:gd name="connsiteX2" fmla="*/ 518160 w 1173480"/>
                <a:gd name="connsiteY2" fmla="*/ 26 h 489049"/>
                <a:gd name="connsiteX3" fmla="*/ 1013460 w 1173480"/>
                <a:gd name="connsiteY3" fmla="*/ 99086 h 489049"/>
                <a:gd name="connsiteX4" fmla="*/ 1173480 w 1173480"/>
                <a:gd name="connsiteY4" fmla="*/ 320066 h 489049"/>
                <a:gd name="connsiteX5" fmla="*/ 944880 w 1173480"/>
                <a:gd name="connsiteY5" fmla="*/ 487706 h 489049"/>
                <a:gd name="connsiteX6" fmla="*/ 259080 w 1173480"/>
                <a:gd name="connsiteY6" fmla="*/ 441986 h 489049"/>
                <a:gd name="connsiteX7" fmla="*/ 0 w 1173480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6987 w 1180467"/>
                <a:gd name="connsiteY0" fmla="*/ 289586 h 489049"/>
                <a:gd name="connsiteX1" fmla="*/ 113667 w 1180467"/>
                <a:gd name="connsiteY1" fmla="*/ 91466 h 489049"/>
                <a:gd name="connsiteX2" fmla="*/ 525147 w 1180467"/>
                <a:gd name="connsiteY2" fmla="*/ 26 h 489049"/>
                <a:gd name="connsiteX3" fmla="*/ 1020447 w 1180467"/>
                <a:gd name="connsiteY3" fmla="*/ 99086 h 489049"/>
                <a:gd name="connsiteX4" fmla="*/ 1180467 w 1180467"/>
                <a:gd name="connsiteY4" fmla="*/ 320066 h 489049"/>
                <a:gd name="connsiteX5" fmla="*/ 951867 w 1180467"/>
                <a:gd name="connsiteY5" fmla="*/ 487706 h 489049"/>
                <a:gd name="connsiteX6" fmla="*/ 266067 w 1180467"/>
                <a:gd name="connsiteY6" fmla="*/ 441986 h 489049"/>
                <a:gd name="connsiteX7" fmla="*/ 6987 w 1180467"/>
                <a:gd name="connsiteY7" fmla="*/ 289586 h 489049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264316 w 1178716"/>
                <a:gd name="connsiteY6" fmla="*/ 483961 h 531024"/>
                <a:gd name="connsiteX7" fmla="*/ 5236 w 1178716"/>
                <a:gd name="connsiteY7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5236 w 1178716"/>
                <a:gd name="connsiteY0" fmla="*/ 331561 h 531024"/>
                <a:gd name="connsiteX1" fmla="*/ 124955 w 1178716"/>
                <a:gd name="connsiteY1" fmla="*/ 20435 h 531024"/>
                <a:gd name="connsiteX2" fmla="*/ 523396 w 1178716"/>
                <a:gd name="connsiteY2" fmla="*/ 42001 h 531024"/>
                <a:gd name="connsiteX3" fmla="*/ 1018696 w 1178716"/>
                <a:gd name="connsiteY3" fmla="*/ 141061 h 531024"/>
                <a:gd name="connsiteX4" fmla="*/ 1178716 w 1178716"/>
                <a:gd name="connsiteY4" fmla="*/ 362041 h 531024"/>
                <a:gd name="connsiteX5" fmla="*/ 950116 w 1178716"/>
                <a:gd name="connsiteY5" fmla="*/ 529681 h 531024"/>
                <a:gd name="connsiteX6" fmla="*/ 5236 w 1178716"/>
                <a:gd name="connsiteY6" fmla="*/ 331561 h 531024"/>
                <a:gd name="connsiteX0" fmla="*/ 21751 w 1195231"/>
                <a:gd name="connsiteY0" fmla="*/ 331561 h 531024"/>
                <a:gd name="connsiteX1" fmla="*/ 141470 w 1195231"/>
                <a:gd name="connsiteY1" fmla="*/ 20435 h 531024"/>
                <a:gd name="connsiteX2" fmla="*/ 539911 w 1195231"/>
                <a:gd name="connsiteY2" fmla="*/ 42001 h 531024"/>
                <a:gd name="connsiteX3" fmla="*/ 1035211 w 1195231"/>
                <a:gd name="connsiteY3" fmla="*/ 141061 h 531024"/>
                <a:gd name="connsiteX4" fmla="*/ 1195231 w 1195231"/>
                <a:gd name="connsiteY4" fmla="*/ 362041 h 531024"/>
                <a:gd name="connsiteX5" fmla="*/ 966631 w 1195231"/>
                <a:gd name="connsiteY5" fmla="*/ 529681 h 531024"/>
                <a:gd name="connsiteX6" fmla="*/ 21751 w 1195231"/>
                <a:gd name="connsiteY6" fmla="*/ 331561 h 531024"/>
                <a:gd name="connsiteX0" fmla="*/ 9820 w 1183300"/>
                <a:gd name="connsiteY0" fmla="*/ 331561 h 531024"/>
                <a:gd name="connsiteX1" fmla="*/ 129539 w 1183300"/>
                <a:gd name="connsiteY1" fmla="*/ 20435 h 531024"/>
                <a:gd name="connsiteX2" fmla="*/ 527980 w 1183300"/>
                <a:gd name="connsiteY2" fmla="*/ 42001 h 531024"/>
                <a:gd name="connsiteX3" fmla="*/ 1023280 w 1183300"/>
                <a:gd name="connsiteY3" fmla="*/ 141061 h 531024"/>
                <a:gd name="connsiteX4" fmla="*/ 1183300 w 1183300"/>
                <a:gd name="connsiteY4" fmla="*/ 362041 h 531024"/>
                <a:gd name="connsiteX5" fmla="*/ 954700 w 1183300"/>
                <a:gd name="connsiteY5" fmla="*/ 529681 h 531024"/>
                <a:gd name="connsiteX6" fmla="*/ 9820 w 1183300"/>
                <a:gd name="connsiteY6" fmla="*/ 331561 h 531024"/>
                <a:gd name="connsiteX0" fmla="*/ 10133 w 1183613"/>
                <a:gd name="connsiteY0" fmla="*/ 341318 h 540781"/>
                <a:gd name="connsiteX1" fmla="*/ 129852 w 1183613"/>
                <a:gd name="connsiteY1" fmla="*/ 30192 h 540781"/>
                <a:gd name="connsiteX2" fmla="*/ 550025 w 1183613"/>
                <a:gd name="connsiteY2" fmla="*/ 25680 h 540781"/>
                <a:gd name="connsiteX3" fmla="*/ 1023593 w 1183613"/>
                <a:gd name="connsiteY3" fmla="*/ 150818 h 540781"/>
                <a:gd name="connsiteX4" fmla="*/ 1183613 w 1183613"/>
                <a:gd name="connsiteY4" fmla="*/ 371798 h 540781"/>
                <a:gd name="connsiteX5" fmla="*/ 955013 w 1183613"/>
                <a:gd name="connsiteY5" fmla="*/ 539438 h 540781"/>
                <a:gd name="connsiteX6" fmla="*/ 10133 w 1183613"/>
                <a:gd name="connsiteY6" fmla="*/ 341318 h 540781"/>
                <a:gd name="connsiteX0" fmla="*/ 10133 w 1078472"/>
                <a:gd name="connsiteY0" fmla="*/ 341318 h 544551"/>
                <a:gd name="connsiteX1" fmla="*/ 129852 w 1078472"/>
                <a:gd name="connsiteY1" fmla="*/ 30192 h 544551"/>
                <a:gd name="connsiteX2" fmla="*/ 550025 w 1078472"/>
                <a:gd name="connsiteY2" fmla="*/ 25680 h 544551"/>
                <a:gd name="connsiteX3" fmla="*/ 1023593 w 1078472"/>
                <a:gd name="connsiteY3" fmla="*/ 150818 h 544551"/>
                <a:gd name="connsiteX4" fmla="*/ 955013 w 1078472"/>
                <a:gd name="connsiteY4" fmla="*/ 539438 h 544551"/>
                <a:gd name="connsiteX5" fmla="*/ 10133 w 1078472"/>
                <a:gd name="connsiteY5" fmla="*/ 341318 h 544551"/>
                <a:gd name="connsiteX0" fmla="*/ 10133 w 1120707"/>
                <a:gd name="connsiteY0" fmla="*/ 341774 h 544633"/>
                <a:gd name="connsiteX1" fmla="*/ 129852 w 1120707"/>
                <a:gd name="connsiteY1" fmla="*/ 30648 h 544633"/>
                <a:gd name="connsiteX2" fmla="*/ 550025 w 1120707"/>
                <a:gd name="connsiteY2" fmla="*/ 26136 h 544633"/>
                <a:gd name="connsiteX3" fmla="*/ 1084443 w 1120707"/>
                <a:gd name="connsiteY3" fmla="*/ 159967 h 544633"/>
                <a:gd name="connsiteX4" fmla="*/ 955013 w 1120707"/>
                <a:gd name="connsiteY4" fmla="*/ 539894 h 544633"/>
                <a:gd name="connsiteX5" fmla="*/ 10133 w 1120707"/>
                <a:gd name="connsiteY5" fmla="*/ 341774 h 544633"/>
                <a:gd name="connsiteX0" fmla="*/ 10329 w 1119937"/>
                <a:gd name="connsiteY0" fmla="*/ 362868 h 565727"/>
                <a:gd name="connsiteX1" fmla="*/ 130048 w 1119937"/>
                <a:gd name="connsiteY1" fmla="*/ 51742 h 565727"/>
                <a:gd name="connsiteX2" fmla="*/ 563260 w 1119937"/>
                <a:gd name="connsiteY2" fmla="*/ 12459 h 565727"/>
                <a:gd name="connsiteX3" fmla="*/ 1084639 w 1119937"/>
                <a:gd name="connsiteY3" fmla="*/ 181061 h 565727"/>
                <a:gd name="connsiteX4" fmla="*/ 955209 w 1119937"/>
                <a:gd name="connsiteY4" fmla="*/ 560988 h 565727"/>
                <a:gd name="connsiteX5" fmla="*/ 10329 w 1119937"/>
                <a:gd name="connsiteY5" fmla="*/ 362868 h 565727"/>
                <a:gd name="connsiteX0" fmla="*/ 10329 w 1155040"/>
                <a:gd name="connsiteY0" fmla="*/ 358076 h 563924"/>
                <a:gd name="connsiteX1" fmla="*/ 130048 w 1155040"/>
                <a:gd name="connsiteY1" fmla="*/ 46950 h 563924"/>
                <a:gd name="connsiteX2" fmla="*/ 563260 w 1155040"/>
                <a:gd name="connsiteY2" fmla="*/ 7667 h 563924"/>
                <a:gd name="connsiteX3" fmla="*/ 1128103 w 1155040"/>
                <a:gd name="connsiteY3" fmla="*/ 111073 h 563924"/>
                <a:gd name="connsiteX4" fmla="*/ 955209 w 1155040"/>
                <a:gd name="connsiteY4" fmla="*/ 556196 h 563924"/>
                <a:gd name="connsiteX5" fmla="*/ 10329 w 1155040"/>
                <a:gd name="connsiteY5" fmla="*/ 358076 h 563924"/>
                <a:gd name="connsiteX0" fmla="*/ 10329 w 1155040"/>
                <a:gd name="connsiteY0" fmla="*/ 349411 h 555259"/>
                <a:gd name="connsiteX1" fmla="*/ 130048 w 1155040"/>
                <a:gd name="connsiteY1" fmla="*/ 38285 h 555259"/>
                <a:gd name="connsiteX2" fmla="*/ 563260 w 1155040"/>
                <a:gd name="connsiteY2" fmla="*/ 12041 h 555259"/>
                <a:gd name="connsiteX3" fmla="*/ 1128103 w 1155040"/>
                <a:gd name="connsiteY3" fmla="*/ 102408 h 555259"/>
                <a:gd name="connsiteX4" fmla="*/ 955209 w 1155040"/>
                <a:gd name="connsiteY4" fmla="*/ 547531 h 555259"/>
                <a:gd name="connsiteX5" fmla="*/ 10329 w 1155040"/>
                <a:gd name="connsiteY5" fmla="*/ 349411 h 555259"/>
                <a:gd name="connsiteX0" fmla="*/ 44461 w 1189172"/>
                <a:gd name="connsiteY0" fmla="*/ 343521 h 548413"/>
                <a:gd name="connsiteX1" fmla="*/ 198951 w 1189172"/>
                <a:gd name="connsiteY1" fmla="*/ 45434 h 548413"/>
                <a:gd name="connsiteX2" fmla="*/ 597392 w 1189172"/>
                <a:gd name="connsiteY2" fmla="*/ 6151 h 548413"/>
                <a:gd name="connsiteX3" fmla="*/ 1162235 w 1189172"/>
                <a:gd name="connsiteY3" fmla="*/ 96518 h 548413"/>
                <a:gd name="connsiteX4" fmla="*/ 989341 w 1189172"/>
                <a:gd name="connsiteY4" fmla="*/ 541641 h 548413"/>
                <a:gd name="connsiteX5" fmla="*/ 44461 w 1189172"/>
                <a:gd name="connsiteY5" fmla="*/ 343521 h 548413"/>
                <a:gd name="connsiteX0" fmla="*/ 45135 w 1187654"/>
                <a:gd name="connsiteY0" fmla="*/ 337465 h 542357"/>
                <a:gd name="connsiteX1" fmla="*/ 199625 w 1187654"/>
                <a:gd name="connsiteY1" fmla="*/ 39378 h 542357"/>
                <a:gd name="connsiteX2" fmla="*/ 628491 w 1187654"/>
                <a:gd name="connsiteY2" fmla="*/ 8788 h 542357"/>
                <a:gd name="connsiteX3" fmla="*/ 1162909 w 1187654"/>
                <a:gd name="connsiteY3" fmla="*/ 90462 h 542357"/>
                <a:gd name="connsiteX4" fmla="*/ 990015 w 1187654"/>
                <a:gd name="connsiteY4" fmla="*/ 535585 h 542357"/>
                <a:gd name="connsiteX5" fmla="*/ 45135 w 1187654"/>
                <a:gd name="connsiteY5" fmla="*/ 337465 h 542357"/>
                <a:gd name="connsiteX0" fmla="*/ 45135 w 1202593"/>
                <a:gd name="connsiteY0" fmla="*/ 338981 h 542929"/>
                <a:gd name="connsiteX1" fmla="*/ 199625 w 1202593"/>
                <a:gd name="connsiteY1" fmla="*/ 40894 h 542929"/>
                <a:gd name="connsiteX2" fmla="*/ 628491 w 1202593"/>
                <a:gd name="connsiteY2" fmla="*/ 10304 h 542929"/>
                <a:gd name="connsiteX3" fmla="*/ 1180295 w 1202593"/>
                <a:gd name="connsiteY3" fmla="*/ 113710 h 542929"/>
                <a:gd name="connsiteX4" fmla="*/ 990015 w 1202593"/>
                <a:gd name="connsiteY4" fmla="*/ 537101 h 542929"/>
                <a:gd name="connsiteX5" fmla="*/ 45135 w 1202593"/>
                <a:gd name="connsiteY5" fmla="*/ 338981 h 542929"/>
                <a:gd name="connsiteX0" fmla="*/ 45135 w 1202593"/>
                <a:gd name="connsiteY0" fmla="*/ 355589 h 559537"/>
                <a:gd name="connsiteX1" fmla="*/ 199625 w 1202593"/>
                <a:gd name="connsiteY1" fmla="*/ 57502 h 559537"/>
                <a:gd name="connsiteX2" fmla="*/ 628491 w 1202593"/>
                <a:gd name="connsiteY2" fmla="*/ 5180 h 559537"/>
                <a:gd name="connsiteX3" fmla="*/ 1180295 w 1202593"/>
                <a:gd name="connsiteY3" fmla="*/ 130318 h 559537"/>
                <a:gd name="connsiteX4" fmla="*/ 990015 w 1202593"/>
                <a:gd name="connsiteY4" fmla="*/ 553709 h 559537"/>
                <a:gd name="connsiteX5" fmla="*/ 45135 w 1202593"/>
                <a:gd name="connsiteY5" fmla="*/ 355589 h 559537"/>
                <a:gd name="connsiteX0" fmla="*/ 45741 w 1205206"/>
                <a:gd name="connsiteY0" fmla="*/ 355589 h 606307"/>
                <a:gd name="connsiteX1" fmla="*/ 200231 w 1205206"/>
                <a:gd name="connsiteY1" fmla="*/ 57502 h 606307"/>
                <a:gd name="connsiteX2" fmla="*/ 629097 w 1205206"/>
                <a:gd name="connsiteY2" fmla="*/ 5180 h 606307"/>
                <a:gd name="connsiteX3" fmla="*/ 1180901 w 1205206"/>
                <a:gd name="connsiteY3" fmla="*/ 130318 h 606307"/>
                <a:gd name="connsiteX4" fmla="*/ 999314 w 1205206"/>
                <a:gd name="connsiteY4" fmla="*/ 601520 h 606307"/>
                <a:gd name="connsiteX5" fmla="*/ 45741 w 1205206"/>
                <a:gd name="connsiteY5" fmla="*/ 355589 h 606307"/>
                <a:gd name="connsiteX0" fmla="*/ 45741 w 1200191"/>
                <a:gd name="connsiteY0" fmla="*/ 355589 h 603119"/>
                <a:gd name="connsiteX1" fmla="*/ 200231 w 1200191"/>
                <a:gd name="connsiteY1" fmla="*/ 57502 h 603119"/>
                <a:gd name="connsiteX2" fmla="*/ 629097 w 1200191"/>
                <a:gd name="connsiteY2" fmla="*/ 5180 h 603119"/>
                <a:gd name="connsiteX3" fmla="*/ 1180901 w 1200191"/>
                <a:gd name="connsiteY3" fmla="*/ 130318 h 603119"/>
                <a:gd name="connsiteX4" fmla="*/ 999314 w 1200191"/>
                <a:gd name="connsiteY4" fmla="*/ 601520 h 603119"/>
                <a:gd name="connsiteX5" fmla="*/ 45741 w 1200191"/>
                <a:gd name="connsiteY5" fmla="*/ 355589 h 603119"/>
                <a:gd name="connsiteX0" fmla="*/ 51300 w 1170669"/>
                <a:gd name="connsiteY0" fmla="*/ 369159 h 607476"/>
                <a:gd name="connsiteX1" fmla="*/ 166652 w 1170669"/>
                <a:gd name="connsiteY1" fmla="*/ 57860 h 607476"/>
                <a:gd name="connsiteX2" fmla="*/ 595518 w 1170669"/>
                <a:gd name="connsiteY2" fmla="*/ 5538 h 607476"/>
                <a:gd name="connsiteX3" fmla="*/ 1147322 w 1170669"/>
                <a:gd name="connsiteY3" fmla="*/ 130676 h 607476"/>
                <a:gd name="connsiteX4" fmla="*/ 965735 w 1170669"/>
                <a:gd name="connsiteY4" fmla="*/ 601878 h 607476"/>
                <a:gd name="connsiteX5" fmla="*/ 51300 w 1170669"/>
                <a:gd name="connsiteY5" fmla="*/ 369159 h 607476"/>
                <a:gd name="connsiteX0" fmla="*/ 52456 w 1171825"/>
                <a:gd name="connsiteY0" fmla="*/ 410597 h 649232"/>
                <a:gd name="connsiteX1" fmla="*/ 163379 w 1171825"/>
                <a:gd name="connsiteY1" fmla="*/ 27175 h 649232"/>
                <a:gd name="connsiteX2" fmla="*/ 596674 w 1171825"/>
                <a:gd name="connsiteY2" fmla="*/ 46976 h 649232"/>
                <a:gd name="connsiteX3" fmla="*/ 1148478 w 1171825"/>
                <a:gd name="connsiteY3" fmla="*/ 172114 h 649232"/>
                <a:gd name="connsiteX4" fmla="*/ 966891 w 1171825"/>
                <a:gd name="connsiteY4" fmla="*/ 643316 h 649232"/>
                <a:gd name="connsiteX5" fmla="*/ 52456 w 1171825"/>
                <a:gd name="connsiteY5" fmla="*/ 410597 h 649232"/>
                <a:gd name="connsiteX0" fmla="*/ 53101 w 1170882"/>
                <a:gd name="connsiteY0" fmla="*/ 420508 h 659143"/>
                <a:gd name="connsiteX1" fmla="*/ 164024 w 1170882"/>
                <a:gd name="connsiteY1" fmla="*/ 37086 h 659143"/>
                <a:gd name="connsiteX2" fmla="*/ 619884 w 1170882"/>
                <a:gd name="connsiteY2" fmla="*/ 31370 h 659143"/>
                <a:gd name="connsiteX3" fmla="*/ 1149123 w 1170882"/>
                <a:gd name="connsiteY3" fmla="*/ 182025 h 659143"/>
                <a:gd name="connsiteX4" fmla="*/ 967536 w 1170882"/>
                <a:gd name="connsiteY4" fmla="*/ 653227 h 659143"/>
                <a:gd name="connsiteX5" fmla="*/ 53101 w 1170882"/>
                <a:gd name="connsiteY5" fmla="*/ 420508 h 659143"/>
                <a:gd name="connsiteX0" fmla="*/ 52833 w 1171272"/>
                <a:gd name="connsiteY0" fmla="*/ 427340 h 665975"/>
                <a:gd name="connsiteX1" fmla="*/ 163756 w 1171272"/>
                <a:gd name="connsiteY1" fmla="*/ 43918 h 665975"/>
                <a:gd name="connsiteX2" fmla="*/ 610262 w 1171272"/>
                <a:gd name="connsiteY2" fmla="*/ 24581 h 665975"/>
                <a:gd name="connsiteX3" fmla="*/ 1148855 w 1171272"/>
                <a:gd name="connsiteY3" fmla="*/ 188857 h 665975"/>
                <a:gd name="connsiteX4" fmla="*/ 967268 w 1171272"/>
                <a:gd name="connsiteY4" fmla="*/ 660059 h 665975"/>
                <a:gd name="connsiteX5" fmla="*/ 52833 w 1171272"/>
                <a:gd name="connsiteY5" fmla="*/ 427340 h 665975"/>
                <a:gd name="connsiteX0" fmla="*/ 50653 w 1183116"/>
                <a:gd name="connsiteY0" fmla="*/ 521886 h 681716"/>
                <a:gd name="connsiteX1" fmla="*/ 175275 w 1183116"/>
                <a:gd name="connsiteY1" fmla="*/ 49754 h 681716"/>
                <a:gd name="connsiteX2" fmla="*/ 621781 w 1183116"/>
                <a:gd name="connsiteY2" fmla="*/ 30417 h 681716"/>
                <a:gd name="connsiteX3" fmla="*/ 1160374 w 1183116"/>
                <a:gd name="connsiteY3" fmla="*/ 194693 h 681716"/>
                <a:gd name="connsiteX4" fmla="*/ 978787 w 1183116"/>
                <a:gd name="connsiteY4" fmla="*/ 665895 h 681716"/>
                <a:gd name="connsiteX5" fmla="*/ 50653 w 1183116"/>
                <a:gd name="connsiteY5" fmla="*/ 521886 h 681716"/>
                <a:gd name="connsiteX0" fmla="*/ 52136 w 1180770"/>
                <a:gd name="connsiteY0" fmla="*/ 528344 h 688174"/>
                <a:gd name="connsiteX1" fmla="*/ 176758 w 1180770"/>
                <a:gd name="connsiteY1" fmla="*/ 56212 h 688174"/>
                <a:gd name="connsiteX2" fmla="*/ 677725 w 1180770"/>
                <a:gd name="connsiteY2" fmla="*/ 24857 h 688174"/>
                <a:gd name="connsiteX3" fmla="*/ 1161857 w 1180770"/>
                <a:gd name="connsiteY3" fmla="*/ 201151 h 688174"/>
                <a:gd name="connsiteX4" fmla="*/ 980270 w 1180770"/>
                <a:gd name="connsiteY4" fmla="*/ 672353 h 688174"/>
                <a:gd name="connsiteX5" fmla="*/ 52136 w 1180770"/>
                <a:gd name="connsiteY5" fmla="*/ 528344 h 68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0770" h="688174">
                  <a:moveTo>
                    <a:pt x="52136" y="528344"/>
                  </a:moveTo>
                  <a:cubicBezTo>
                    <a:pt x="-81783" y="425654"/>
                    <a:pt x="72493" y="140127"/>
                    <a:pt x="176758" y="56212"/>
                  </a:cubicBezTo>
                  <a:cubicBezTo>
                    <a:pt x="281023" y="-27703"/>
                    <a:pt x="513542" y="700"/>
                    <a:pt x="677725" y="24857"/>
                  </a:cubicBezTo>
                  <a:cubicBezTo>
                    <a:pt x="841908" y="49014"/>
                    <a:pt x="1111433" y="93235"/>
                    <a:pt x="1161857" y="201151"/>
                  </a:cubicBezTo>
                  <a:cubicBezTo>
                    <a:pt x="1212281" y="309067"/>
                    <a:pt x="1165223" y="617821"/>
                    <a:pt x="980270" y="672353"/>
                  </a:cubicBezTo>
                  <a:cubicBezTo>
                    <a:pt x="795317" y="726885"/>
                    <a:pt x="186055" y="631034"/>
                    <a:pt x="52136" y="528344"/>
                  </a:cubicBezTo>
                  <a:close/>
                </a:path>
              </a:pathLst>
            </a:custGeom>
            <a:solidFill>
              <a:schemeClr val="bg1">
                <a:lumMod val="9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4"/>
            <p:cNvGrpSpPr/>
            <p:nvPr/>
          </p:nvGrpSpPr>
          <p:grpSpPr>
            <a:xfrm>
              <a:off x="645250" y="1188856"/>
              <a:ext cx="991486" cy="714380"/>
              <a:chOff x="686529" y="1040198"/>
              <a:chExt cx="3575287" cy="2684305"/>
            </a:xfrm>
          </p:grpSpPr>
          <p:sp>
            <p:nvSpPr>
              <p:cNvPr id="17" name="任意多边形 16"/>
              <p:cNvSpPr/>
              <p:nvPr/>
            </p:nvSpPr>
            <p:spPr>
              <a:xfrm rot="5070036">
                <a:off x="1132020" y="594707"/>
                <a:ext cx="2684305" cy="3575287"/>
              </a:xfrm>
              <a:custGeom>
                <a:avLst/>
                <a:gdLst>
                  <a:gd name="connsiteX0" fmla="*/ 0 w 1173480"/>
                  <a:gd name="connsiteY0" fmla="*/ 289560 h 487680"/>
                  <a:gd name="connsiteX1" fmla="*/ 106680 w 1173480"/>
                  <a:gd name="connsiteY1" fmla="*/ 91440 h 487680"/>
                  <a:gd name="connsiteX2" fmla="*/ 518160 w 1173480"/>
                  <a:gd name="connsiteY2" fmla="*/ 0 h 487680"/>
                  <a:gd name="connsiteX3" fmla="*/ 1013460 w 1173480"/>
                  <a:gd name="connsiteY3" fmla="*/ 99060 h 487680"/>
                  <a:gd name="connsiteX4" fmla="*/ 1173480 w 1173480"/>
                  <a:gd name="connsiteY4" fmla="*/ 320040 h 487680"/>
                  <a:gd name="connsiteX5" fmla="*/ 944880 w 1173480"/>
                  <a:gd name="connsiteY5" fmla="*/ 487680 h 487680"/>
                  <a:gd name="connsiteX6" fmla="*/ 259080 w 1173480"/>
                  <a:gd name="connsiteY6" fmla="*/ 441960 h 487680"/>
                  <a:gd name="connsiteX7" fmla="*/ 0 w 1173480"/>
                  <a:gd name="connsiteY7" fmla="*/ 289560 h 487680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73480"/>
                  <a:gd name="connsiteY0" fmla="*/ 289586 h 487706"/>
                  <a:gd name="connsiteX1" fmla="*/ 106680 w 1173480"/>
                  <a:gd name="connsiteY1" fmla="*/ 91466 h 487706"/>
                  <a:gd name="connsiteX2" fmla="*/ 518160 w 1173480"/>
                  <a:gd name="connsiteY2" fmla="*/ 26 h 487706"/>
                  <a:gd name="connsiteX3" fmla="*/ 1013460 w 1173480"/>
                  <a:gd name="connsiteY3" fmla="*/ 99086 h 487706"/>
                  <a:gd name="connsiteX4" fmla="*/ 1173480 w 1173480"/>
                  <a:gd name="connsiteY4" fmla="*/ 320066 h 487706"/>
                  <a:gd name="connsiteX5" fmla="*/ 944880 w 1173480"/>
                  <a:gd name="connsiteY5" fmla="*/ 487706 h 487706"/>
                  <a:gd name="connsiteX6" fmla="*/ 259080 w 1173480"/>
                  <a:gd name="connsiteY6" fmla="*/ 441986 h 487706"/>
                  <a:gd name="connsiteX7" fmla="*/ 0 w 1173480"/>
                  <a:gd name="connsiteY7" fmla="*/ 289586 h 487706"/>
                  <a:gd name="connsiteX0" fmla="*/ 0 w 1185699"/>
                  <a:gd name="connsiteY0" fmla="*/ 289586 h 487706"/>
                  <a:gd name="connsiteX1" fmla="*/ 106680 w 1185699"/>
                  <a:gd name="connsiteY1" fmla="*/ 91466 h 487706"/>
                  <a:gd name="connsiteX2" fmla="*/ 518160 w 1185699"/>
                  <a:gd name="connsiteY2" fmla="*/ 26 h 487706"/>
                  <a:gd name="connsiteX3" fmla="*/ 1013460 w 1185699"/>
                  <a:gd name="connsiteY3" fmla="*/ 99086 h 487706"/>
                  <a:gd name="connsiteX4" fmla="*/ 1173480 w 1185699"/>
                  <a:gd name="connsiteY4" fmla="*/ 320066 h 487706"/>
                  <a:gd name="connsiteX5" fmla="*/ 944880 w 1185699"/>
                  <a:gd name="connsiteY5" fmla="*/ 487706 h 487706"/>
                  <a:gd name="connsiteX6" fmla="*/ 259080 w 1185699"/>
                  <a:gd name="connsiteY6" fmla="*/ 441986 h 487706"/>
                  <a:gd name="connsiteX7" fmla="*/ 0 w 1185699"/>
                  <a:gd name="connsiteY7" fmla="*/ 289586 h 487706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0 w 1173480"/>
                  <a:gd name="connsiteY0" fmla="*/ 289586 h 489049"/>
                  <a:gd name="connsiteX1" fmla="*/ 106680 w 1173480"/>
                  <a:gd name="connsiteY1" fmla="*/ 91466 h 489049"/>
                  <a:gd name="connsiteX2" fmla="*/ 518160 w 1173480"/>
                  <a:gd name="connsiteY2" fmla="*/ 26 h 489049"/>
                  <a:gd name="connsiteX3" fmla="*/ 1013460 w 1173480"/>
                  <a:gd name="connsiteY3" fmla="*/ 99086 h 489049"/>
                  <a:gd name="connsiteX4" fmla="*/ 1173480 w 1173480"/>
                  <a:gd name="connsiteY4" fmla="*/ 320066 h 489049"/>
                  <a:gd name="connsiteX5" fmla="*/ 944880 w 1173480"/>
                  <a:gd name="connsiteY5" fmla="*/ 487706 h 489049"/>
                  <a:gd name="connsiteX6" fmla="*/ 259080 w 1173480"/>
                  <a:gd name="connsiteY6" fmla="*/ 441986 h 489049"/>
                  <a:gd name="connsiteX7" fmla="*/ 0 w 1173480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6987 w 1180467"/>
                  <a:gd name="connsiteY0" fmla="*/ 289586 h 489049"/>
                  <a:gd name="connsiteX1" fmla="*/ 113667 w 1180467"/>
                  <a:gd name="connsiteY1" fmla="*/ 91466 h 489049"/>
                  <a:gd name="connsiteX2" fmla="*/ 525147 w 1180467"/>
                  <a:gd name="connsiteY2" fmla="*/ 26 h 489049"/>
                  <a:gd name="connsiteX3" fmla="*/ 1020447 w 1180467"/>
                  <a:gd name="connsiteY3" fmla="*/ 99086 h 489049"/>
                  <a:gd name="connsiteX4" fmla="*/ 1180467 w 1180467"/>
                  <a:gd name="connsiteY4" fmla="*/ 320066 h 489049"/>
                  <a:gd name="connsiteX5" fmla="*/ 951867 w 1180467"/>
                  <a:gd name="connsiteY5" fmla="*/ 487706 h 489049"/>
                  <a:gd name="connsiteX6" fmla="*/ 266067 w 1180467"/>
                  <a:gd name="connsiteY6" fmla="*/ 441986 h 489049"/>
                  <a:gd name="connsiteX7" fmla="*/ 6987 w 1180467"/>
                  <a:gd name="connsiteY7" fmla="*/ 289586 h 489049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264316 w 1178716"/>
                  <a:gd name="connsiteY6" fmla="*/ 483961 h 531024"/>
                  <a:gd name="connsiteX7" fmla="*/ 5236 w 1178716"/>
                  <a:gd name="connsiteY7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5236 w 1178716"/>
                  <a:gd name="connsiteY0" fmla="*/ 331561 h 531024"/>
                  <a:gd name="connsiteX1" fmla="*/ 124955 w 1178716"/>
                  <a:gd name="connsiteY1" fmla="*/ 20435 h 531024"/>
                  <a:gd name="connsiteX2" fmla="*/ 523396 w 1178716"/>
                  <a:gd name="connsiteY2" fmla="*/ 42001 h 531024"/>
                  <a:gd name="connsiteX3" fmla="*/ 1018696 w 1178716"/>
                  <a:gd name="connsiteY3" fmla="*/ 141061 h 531024"/>
                  <a:gd name="connsiteX4" fmla="*/ 1178716 w 1178716"/>
                  <a:gd name="connsiteY4" fmla="*/ 362041 h 531024"/>
                  <a:gd name="connsiteX5" fmla="*/ 950116 w 1178716"/>
                  <a:gd name="connsiteY5" fmla="*/ 529681 h 531024"/>
                  <a:gd name="connsiteX6" fmla="*/ 5236 w 1178716"/>
                  <a:gd name="connsiteY6" fmla="*/ 331561 h 531024"/>
                  <a:gd name="connsiteX0" fmla="*/ 21751 w 1195231"/>
                  <a:gd name="connsiteY0" fmla="*/ 331561 h 531024"/>
                  <a:gd name="connsiteX1" fmla="*/ 141470 w 1195231"/>
                  <a:gd name="connsiteY1" fmla="*/ 20435 h 531024"/>
                  <a:gd name="connsiteX2" fmla="*/ 539911 w 1195231"/>
                  <a:gd name="connsiteY2" fmla="*/ 42001 h 531024"/>
                  <a:gd name="connsiteX3" fmla="*/ 1035211 w 1195231"/>
                  <a:gd name="connsiteY3" fmla="*/ 141061 h 531024"/>
                  <a:gd name="connsiteX4" fmla="*/ 1195231 w 1195231"/>
                  <a:gd name="connsiteY4" fmla="*/ 362041 h 531024"/>
                  <a:gd name="connsiteX5" fmla="*/ 966631 w 1195231"/>
                  <a:gd name="connsiteY5" fmla="*/ 529681 h 531024"/>
                  <a:gd name="connsiteX6" fmla="*/ 21751 w 1195231"/>
                  <a:gd name="connsiteY6" fmla="*/ 331561 h 531024"/>
                  <a:gd name="connsiteX0" fmla="*/ 9820 w 1183300"/>
                  <a:gd name="connsiteY0" fmla="*/ 331561 h 531024"/>
                  <a:gd name="connsiteX1" fmla="*/ 129539 w 1183300"/>
                  <a:gd name="connsiteY1" fmla="*/ 20435 h 531024"/>
                  <a:gd name="connsiteX2" fmla="*/ 527980 w 1183300"/>
                  <a:gd name="connsiteY2" fmla="*/ 42001 h 531024"/>
                  <a:gd name="connsiteX3" fmla="*/ 1023280 w 1183300"/>
                  <a:gd name="connsiteY3" fmla="*/ 141061 h 531024"/>
                  <a:gd name="connsiteX4" fmla="*/ 1183300 w 1183300"/>
                  <a:gd name="connsiteY4" fmla="*/ 362041 h 531024"/>
                  <a:gd name="connsiteX5" fmla="*/ 954700 w 1183300"/>
                  <a:gd name="connsiteY5" fmla="*/ 529681 h 531024"/>
                  <a:gd name="connsiteX6" fmla="*/ 9820 w 1183300"/>
                  <a:gd name="connsiteY6" fmla="*/ 331561 h 531024"/>
                  <a:gd name="connsiteX0" fmla="*/ 10133 w 1183613"/>
                  <a:gd name="connsiteY0" fmla="*/ 341318 h 540781"/>
                  <a:gd name="connsiteX1" fmla="*/ 129852 w 1183613"/>
                  <a:gd name="connsiteY1" fmla="*/ 30192 h 540781"/>
                  <a:gd name="connsiteX2" fmla="*/ 550025 w 1183613"/>
                  <a:gd name="connsiteY2" fmla="*/ 25680 h 540781"/>
                  <a:gd name="connsiteX3" fmla="*/ 1023593 w 1183613"/>
                  <a:gd name="connsiteY3" fmla="*/ 150818 h 540781"/>
                  <a:gd name="connsiteX4" fmla="*/ 1183613 w 1183613"/>
                  <a:gd name="connsiteY4" fmla="*/ 371798 h 540781"/>
                  <a:gd name="connsiteX5" fmla="*/ 955013 w 1183613"/>
                  <a:gd name="connsiteY5" fmla="*/ 539438 h 540781"/>
                  <a:gd name="connsiteX6" fmla="*/ 10133 w 1183613"/>
                  <a:gd name="connsiteY6" fmla="*/ 341318 h 540781"/>
                  <a:gd name="connsiteX0" fmla="*/ 10133 w 1078472"/>
                  <a:gd name="connsiteY0" fmla="*/ 341318 h 544551"/>
                  <a:gd name="connsiteX1" fmla="*/ 129852 w 1078472"/>
                  <a:gd name="connsiteY1" fmla="*/ 30192 h 544551"/>
                  <a:gd name="connsiteX2" fmla="*/ 550025 w 1078472"/>
                  <a:gd name="connsiteY2" fmla="*/ 25680 h 544551"/>
                  <a:gd name="connsiteX3" fmla="*/ 1023593 w 1078472"/>
                  <a:gd name="connsiteY3" fmla="*/ 150818 h 544551"/>
                  <a:gd name="connsiteX4" fmla="*/ 955013 w 1078472"/>
                  <a:gd name="connsiteY4" fmla="*/ 539438 h 544551"/>
                  <a:gd name="connsiteX5" fmla="*/ 10133 w 1078472"/>
                  <a:gd name="connsiteY5" fmla="*/ 341318 h 544551"/>
                  <a:gd name="connsiteX0" fmla="*/ 10133 w 1120707"/>
                  <a:gd name="connsiteY0" fmla="*/ 341774 h 544633"/>
                  <a:gd name="connsiteX1" fmla="*/ 129852 w 1120707"/>
                  <a:gd name="connsiteY1" fmla="*/ 30648 h 544633"/>
                  <a:gd name="connsiteX2" fmla="*/ 550025 w 1120707"/>
                  <a:gd name="connsiteY2" fmla="*/ 26136 h 544633"/>
                  <a:gd name="connsiteX3" fmla="*/ 1084443 w 1120707"/>
                  <a:gd name="connsiteY3" fmla="*/ 159967 h 544633"/>
                  <a:gd name="connsiteX4" fmla="*/ 955013 w 1120707"/>
                  <a:gd name="connsiteY4" fmla="*/ 539894 h 544633"/>
                  <a:gd name="connsiteX5" fmla="*/ 10133 w 1120707"/>
                  <a:gd name="connsiteY5" fmla="*/ 341774 h 544633"/>
                  <a:gd name="connsiteX0" fmla="*/ 10329 w 1119937"/>
                  <a:gd name="connsiteY0" fmla="*/ 362868 h 565727"/>
                  <a:gd name="connsiteX1" fmla="*/ 130048 w 1119937"/>
                  <a:gd name="connsiteY1" fmla="*/ 51742 h 565727"/>
                  <a:gd name="connsiteX2" fmla="*/ 563260 w 1119937"/>
                  <a:gd name="connsiteY2" fmla="*/ 12459 h 565727"/>
                  <a:gd name="connsiteX3" fmla="*/ 1084639 w 1119937"/>
                  <a:gd name="connsiteY3" fmla="*/ 181061 h 565727"/>
                  <a:gd name="connsiteX4" fmla="*/ 955209 w 1119937"/>
                  <a:gd name="connsiteY4" fmla="*/ 560988 h 565727"/>
                  <a:gd name="connsiteX5" fmla="*/ 10329 w 1119937"/>
                  <a:gd name="connsiteY5" fmla="*/ 362868 h 565727"/>
                  <a:gd name="connsiteX0" fmla="*/ 10329 w 1155040"/>
                  <a:gd name="connsiteY0" fmla="*/ 358076 h 563924"/>
                  <a:gd name="connsiteX1" fmla="*/ 130048 w 1155040"/>
                  <a:gd name="connsiteY1" fmla="*/ 46950 h 563924"/>
                  <a:gd name="connsiteX2" fmla="*/ 563260 w 1155040"/>
                  <a:gd name="connsiteY2" fmla="*/ 7667 h 563924"/>
                  <a:gd name="connsiteX3" fmla="*/ 1128103 w 1155040"/>
                  <a:gd name="connsiteY3" fmla="*/ 111073 h 563924"/>
                  <a:gd name="connsiteX4" fmla="*/ 955209 w 1155040"/>
                  <a:gd name="connsiteY4" fmla="*/ 556196 h 563924"/>
                  <a:gd name="connsiteX5" fmla="*/ 10329 w 1155040"/>
                  <a:gd name="connsiteY5" fmla="*/ 358076 h 563924"/>
                  <a:gd name="connsiteX0" fmla="*/ 10329 w 1155040"/>
                  <a:gd name="connsiteY0" fmla="*/ 349411 h 555259"/>
                  <a:gd name="connsiteX1" fmla="*/ 130048 w 1155040"/>
                  <a:gd name="connsiteY1" fmla="*/ 38285 h 555259"/>
                  <a:gd name="connsiteX2" fmla="*/ 563260 w 1155040"/>
                  <a:gd name="connsiteY2" fmla="*/ 12041 h 555259"/>
                  <a:gd name="connsiteX3" fmla="*/ 1128103 w 1155040"/>
                  <a:gd name="connsiteY3" fmla="*/ 102408 h 555259"/>
                  <a:gd name="connsiteX4" fmla="*/ 955209 w 1155040"/>
                  <a:gd name="connsiteY4" fmla="*/ 547531 h 555259"/>
                  <a:gd name="connsiteX5" fmla="*/ 10329 w 1155040"/>
                  <a:gd name="connsiteY5" fmla="*/ 349411 h 555259"/>
                  <a:gd name="connsiteX0" fmla="*/ 44461 w 1189172"/>
                  <a:gd name="connsiteY0" fmla="*/ 343521 h 548413"/>
                  <a:gd name="connsiteX1" fmla="*/ 198951 w 1189172"/>
                  <a:gd name="connsiteY1" fmla="*/ 45434 h 548413"/>
                  <a:gd name="connsiteX2" fmla="*/ 597392 w 1189172"/>
                  <a:gd name="connsiteY2" fmla="*/ 6151 h 548413"/>
                  <a:gd name="connsiteX3" fmla="*/ 1162235 w 1189172"/>
                  <a:gd name="connsiteY3" fmla="*/ 96518 h 548413"/>
                  <a:gd name="connsiteX4" fmla="*/ 989341 w 1189172"/>
                  <a:gd name="connsiteY4" fmla="*/ 541641 h 548413"/>
                  <a:gd name="connsiteX5" fmla="*/ 44461 w 1189172"/>
                  <a:gd name="connsiteY5" fmla="*/ 343521 h 548413"/>
                  <a:gd name="connsiteX0" fmla="*/ 45135 w 1187654"/>
                  <a:gd name="connsiteY0" fmla="*/ 337465 h 542357"/>
                  <a:gd name="connsiteX1" fmla="*/ 199625 w 1187654"/>
                  <a:gd name="connsiteY1" fmla="*/ 39378 h 542357"/>
                  <a:gd name="connsiteX2" fmla="*/ 628491 w 1187654"/>
                  <a:gd name="connsiteY2" fmla="*/ 8788 h 542357"/>
                  <a:gd name="connsiteX3" fmla="*/ 1162909 w 1187654"/>
                  <a:gd name="connsiteY3" fmla="*/ 90462 h 542357"/>
                  <a:gd name="connsiteX4" fmla="*/ 990015 w 1187654"/>
                  <a:gd name="connsiteY4" fmla="*/ 535585 h 542357"/>
                  <a:gd name="connsiteX5" fmla="*/ 45135 w 1187654"/>
                  <a:gd name="connsiteY5" fmla="*/ 337465 h 542357"/>
                  <a:gd name="connsiteX0" fmla="*/ 45135 w 1202593"/>
                  <a:gd name="connsiteY0" fmla="*/ 338981 h 542929"/>
                  <a:gd name="connsiteX1" fmla="*/ 199625 w 1202593"/>
                  <a:gd name="connsiteY1" fmla="*/ 40894 h 542929"/>
                  <a:gd name="connsiteX2" fmla="*/ 628491 w 1202593"/>
                  <a:gd name="connsiteY2" fmla="*/ 10304 h 542929"/>
                  <a:gd name="connsiteX3" fmla="*/ 1180295 w 1202593"/>
                  <a:gd name="connsiteY3" fmla="*/ 113710 h 542929"/>
                  <a:gd name="connsiteX4" fmla="*/ 990015 w 1202593"/>
                  <a:gd name="connsiteY4" fmla="*/ 537101 h 542929"/>
                  <a:gd name="connsiteX5" fmla="*/ 45135 w 1202593"/>
                  <a:gd name="connsiteY5" fmla="*/ 338981 h 542929"/>
                  <a:gd name="connsiteX0" fmla="*/ 45135 w 1202593"/>
                  <a:gd name="connsiteY0" fmla="*/ 355589 h 559537"/>
                  <a:gd name="connsiteX1" fmla="*/ 199625 w 1202593"/>
                  <a:gd name="connsiteY1" fmla="*/ 57502 h 559537"/>
                  <a:gd name="connsiteX2" fmla="*/ 628491 w 1202593"/>
                  <a:gd name="connsiteY2" fmla="*/ 5180 h 559537"/>
                  <a:gd name="connsiteX3" fmla="*/ 1180295 w 1202593"/>
                  <a:gd name="connsiteY3" fmla="*/ 130318 h 559537"/>
                  <a:gd name="connsiteX4" fmla="*/ 990015 w 1202593"/>
                  <a:gd name="connsiteY4" fmla="*/ 553709 h 559537"/>
                  <a:gd name="connsiteX5" fmla="*/ 45135 w 1202593"/>
                  <a:gd name="connsiteY5" fmla="*/ 355589 h 559537"/>
                  <a:gd name="connsiteX0" fmla="*/ 45741 w 1205206"/>
                  <a:gd name="connsiteY0" fmla="*/ 355589 h 606307"/>
                  <a:gd name="connsiteX1" fmla="*/ 200231 w 1205206"/>
                  <a:gd name="connsiteY1" fmla="*/ 57502 h 606307"/>
                  <a:gd name="connsiteX2" fmla="*/ 629097 w 1205206"/>
                  <a:gd name="connsiteY2" fmla="*/ 5180 h 606307"/>
                  <a:gd name="connsiteX3" fmla="*/ 1180901 w 1205206"/>
                  <a:gd name="connsiteY3" fmla="*/ 130318 h 606307"/>
                  <a:gd name="connsiteX4" fmla="*/ 999314 w 1205206"/>
                  <a:gd name="connsiteY4" fmla="*/ 601520 h 606307"/>
                  <a:gd name="connsiteX5" fmla="*/ 45741 w 1205206"/>
                  <a:gd name="connsiteY5" fmla="*/ 355589 h 606307"/>
                  <a:gd name="connsiteX0" fmla="*/ 45741 w 1200191"/>
                  <a:gd name="connsiteY0" fmla="*/ 355589 h 603119"/>
                  <a:gd name="connsiteX1" fmla="*/ 200231 w 1200191"/>
                  <a:gd name="connsiteY1" fmla="*/ 57502 h 603119"/>
                  <a:gd name="connsiteX2" fmla="*/ 629097 w 1200191"/>
                  <a:gd name="connsiteY2" fmla="*/ 5180 h 603119"/>
                  <a:gd name="connsiteX3" fmla="*/ 1180901 w 1200191"/>
                  <a:gd name="connsiteY3" fmla="*/ 130318 h 603119"/>
                  <a:gd name="connsiteX4" fmla="*/ 999314 w 1200191"/>
                  <a:gd name="connsiteY4" fmla="*/ 601520 h 603119"/>
                  <a:gd name="connsiteX5" fmla="*/ 45741 w 1200191"/>
                  <a:gd name="connsiteY5" fmla="*/ 355589 h 603119"/>
                  <a:gd name="connsiteX0" fmla="*/ 51300 w 1170669"/>
                  <a:gd name="connsiteY0" fmla="*/ 369159 h 607476"/>
                  <a:gd name="connsiteX1" fmla="*/ 166652 w 1170669"/>
                  <a:gd name="connsiteY1" fmla="*/ 57860 h 607476"/>
                  <a:gd name="connsiteX2" fmla="*/ 595518 w 1170669"/>
                  <a:gd name="connsiteY2" fmla="*/ 5538 h 607476"/>
                  <a:gd name="connsiteX3" fmla="*/ 1147322 w 1170669"/>
                  <a:gd name="connsiteY3" fmla="*/ 130676 h 607476"/>
                  <a:gd name="connsiteX4" fmla="*/ 965735 w 1170669"/>
                  <a:gd name="connsiteY4" fmla="*/ 601878 h 607476"/>
                  <a:gd name="connsiteX5" fmla="*/ 51300 w 1170669"/>
                  <a:gd name="connsiteY5" fmla="*/ 369159 h 607476"/>
                  <a:gd name="connsiteX0" fmla="*/ 52456 w 1171825"/>
                  <a:gd name="connsiteY0" fmla="*/ 410597 h 649232"/>
                  <a:gd name="connsiteX1" fmla="*/ 163379 w 1171825"/>
                  <a:gd name="connsiteY1" fmla="*/ 27175 h 649232"/>
                  <a:gd name="connsiteX2" fmla="*/ 596674 w 1171825"/>
                  <a:gd name="connsiteY2" fmla="*/ 46976 h 649232"/>
                  <a:gd name="connsiteX3" fmla="*/ 1148478 w 1171825"/>
                  <a:gd name="connsiteY3" fmla="*/ 172114 h 649232"/>
                  <a:gd name="connsiteX4" fmla="*/ 966891 w 1171825"/>
                  <a:gd name="connsiteY4" fmla="*/ 643316 h 649232"/>
                  <a:gd name="connsiteX5" fmla="*/ 52456 w 1171825"/>
                  <a:gd name="connsiteY5" fmla="*/ 410597 h 649232"/>
                  <a:gd name="connsiteX0" fmla="*/ 53101 w 1170882"/>
                  <a:gd name="connsiteY0" fmla="*/ 420508 h 659143"/>
                  <a:gd name="connsiteX1" fmla="*/ 164024 w 1170882"/>
                  <a:gd name="connsiteY1" fmla="*/ 37086 h 659143"/>
                  <a:gd name="connsiteX2" fmla="*/ 619884 w 1170882"/>
                  <a:gd name="connsiteY2" fmla="*/ 31370 h 659143"/>
                  <a:gd name="connsiteX3" fmla="*/ 1149123 w 1170882"/>
                  <a:gd name="connsiteY3" fmla="*/ 182025 h 659143"/>
                  <a:gd name="connsiteX4" fmla="*/ 967536 w 1170882"/>
                  <a:gd name="connsiteY4" fmla="*/ 653227 h 659143"/>
                  <a:gd name="connsiteX5" fmla="*/ 53101 w 1170882"/>
                  <a:gd name="connsiteY5" fmla="*/ 420508 h 659143"/>
                  <a:gd name="connsiteX0" fmla="*/ 52833 w 1171272"/>
                  <a:gd name="connsiteY0" fmla="*/ 427340 h 665975"/>
                  <a:gd name="connsiteX1" fmla="*/ 163756 w 1171272"/>
                  <a:gd name="connsiteY1" fmla="*/ 43918 h 665975"/>
                  <a:gd name="connsiteX2" fmla="*/ 610262 w 1171272"/>
                  <a:gd name="connsiteY2" fmla="*/ 24581 h 665975"/>
                  <a:gd name="connsiteX3" fmla="*/ 1148855 w 1171272"/>
                  <a:gd name="connsiteY3" fmla="*/ 188857 h 665975"/>
                  <a:gd name="connsiteX4" fmla="*/ 967268 w 1171272"/>
                  <a:gd name="connsiteY4" fmla="*/ 660059 h 665975"/>
                  <a:gd name="connsiteX5" fmla="*/ 52833 w 1171272"/>
                  <a:gd name="connsiteY5" fmla="*/ 427340 h 665975"/>
                  <a:gd name="connsiteX0" fmla="*/ 50653 w 1183116"/>
                  <a:gd name="connsiteY0" fmla="*/ 521886 h 681716"/>
                  <a:gd name="connsiteX1" fmla="*/ 175275 w 1183116"/>
                  <a:gd name="connsiteY1" fmla="*/ 49754 h 681716"/>
                  <a:gd name="connsiteX2" fmla="*/ 621781 w 1183116"/>
                  <a:gd name="connsiteY2" fmla="*/ 30417 h 681716"/>
                  <a:gd name="connsiteX3" fmla="*/ 1160374 w 1183116"/>
                  <a:gd name="connsiteY3" fmla="*/ 194693 h 681716"/>
                  <a:gd name="connsiteX4" fmla="*/ 978787 w 1183116"/>
                  <a:gd name="connsiteY4" fmla="*/ 665895 h 681716"/>
                  <a:gd name="connsiteX5" fmla="*/ 50653 w 1183116"/>
                  <a:gd name="connsiteY5" fmla="*/ 521886 h 681716"/>
                  <a:gd name="connsiteX0" fmla="*/ 52136 w 1180770"/>
                  <a:gd name="connsiteY0" fmla="*/ 528344 h 688174"/>
                  <a:gd name="connsiteX1" fmla="*/ 176758 w 1180770"/>
                  <a:gd name="connsiteY1" fmla="*/ 56212 h 688174"/>
                  <a:gd name="connsiteX2" fmla="*/ 677725 w 1180770"/>
                  <a:gd name="connsiteY2" fmla="*/ 24857 h 688174"/>
                  <a:gd name="connsiteX3" fmla="*/ 1161857 w 1180770"/>
                  <a:gd name="connsiteY3" fmla="*/ 201151 h 688174"/>
                  <a:gd name="connsiteX4" fmla="*/ 980270 w 1180770"/>
                  <a:gd name="connsiteY4" fmla="*/ 672353 h 688174"/>
                  <a:gd name="connsiteX5" fmla="*/ 52136 w 1180770"/>
                  <a:gd name="connsiteY5" fmla="*/ 528344 h 688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0770" h="688174">
                    <a:moveTo>
                      <a:pt x="52136" y="528344"/>
                    </a:moveTo>
                    <a:cubicBezTo>
                      <a:pt x="-81783" y="425654"/>
                      <a:pt x="72493" y="140127"/>
                      <a:pt x="176758" y="56212"/>
                    </a:cubicBezTo>
                    <a:cubicBezTo>
                      <a:pt x="281023" y="-27703"/>
                      <a:pt x="513542" y="700"/>
                      <a:pt x="677725" y="24857"/>
                    </a:cubicBezTo>
                    <a:cubicBezTo>
                      <a:pt x="841908" y="49014"/>
                      <a:pt x="1111433" y="93235"/>
                      <a:pt x="1161857" y="201151"/>
                    </a:cubicBezTo>
                    <a:cubicBezTo>
                      <a:pt x="1212281" y="309067"/>
                      <a:pt x="1165223" y="617821"/>
                      <a:pt x="980270" y="672353"/>
                    </a:cubicBezTo>
                    <a:cubicBezTo>
                      <a:pt x="795317" y="726885"/>
                      <a:pt x="186055" y="631034"/>
                      <a:pt x="52136" y="528344"/>
                    </a:cubicBezTo>
                    <a:close/>
                  </a:path>
                </a:pathLst>
              </a:custGeom>
              <a:blipFill>
                <a:blip r:embed="rId5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6"/>
              <p:cNvSpPr txBox="1"/>
              <p:nvPr/>
            </p:nvSpPr>
            <p:spPr>
              <a:xfrm>
                <a:off x="852607" y="1414358"/>
                <a:ext cx="3065363" cy="19927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000" b="1" dirty="0" smtClean="0">
                    <a:ln w="38100">
                      <a:noFill/>
                    </a:ln>
                    <a:solidFill>
                      <a:srgbClr val="FFFFFF"/>
                    </a:solidFill>
                    <a:latin typeface="黑体" pitchFamily="49" charset="-122"/>
                    <a:ea typeface="黑体" pitchFamily="49" charset="-122"/>
                  </a:rPr>
                  <a:t>改变七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48056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800080"/>
      </a:folHlink>
    </a:clrScheme>
    <a:fontScheme name="自定义 1">
      <a:majorFont>
        <a:latin typeface="Franklin Gothic Book"/>
        <a:ea typeface="幼圆"/>
        <a:cs typeface=""/>
      </a:majorFont>
      <a:minorFont>
        <a:latin typeface="Perpetua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effectLst>
          <a:outerShdw blurRad="50800" dist="50800" dir="5400000" algn="ctr" rotWithShape="0">
            <a:schemeClr val="bg1"/>
          </a:outerShdw>
        </a:effectLst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7333</TotalTime>
  <Words>1306</Words>
  <Application>Microsoft Office PowerPoint</Application>
  <PresentationFormat>自定义</PresentationFormat>
  <Paragraphs>184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迷你简启体</vt:lpstr>
      <vt:lpstr>华文琥珀</vt:lpstr>
      <vt:lpstr>Perpetua</vt:lpstr>
      <vt:lpstr>幼圆</vt:lpstr>
      <vt:lpstr>黑体</vt:lpstr>
      <vt:lpstr>Segoe UI</vt:lpstr>
      <vt:lpstr>微软雅黑</vt:lpstr>
      <vt:lpstr>Arial Unicode MS</vt:lpstr>
      <vt:lpstr>Calibri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</dc:creator>
  <cp:lastModifiedBy>020967</cp:lastModifiedBy>
  <cp:revision>685</cp:revision>
  <dcterms:created xsi:type="dcterms:W3CDTF">2014-10-17T09:09:05Z</dcterms:created>
  <dcterms:modified xsi:type="dcterms:W3CDTF">2016-12-07T01:31:09Z</dcterms:modified>
</cp:coreProperties>
</file>